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drawings/drawing1.xml" ContentType="application/vnd.openxmlformats-officedocument.drawingml.chartshapes+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70" r:id="rId3"/>
    <p:sldId id="262" r:id="rId4"/>
    <p:sldId id="265" r:id="rId5"/>
    <p:sldId id="266" r:id="rId6"/>
    <p:sldId id="268" r:id="rId7"/>
    <p:sldId id="269" r:id="rId8"/>
    <p:sldId id="260"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55" d="100"/>
          <a:sy n="55" d="100"/>
        </p:scale>
        <p:origin x="730" y="4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Raghavi\Documents\GitHub\Week2\DataSets\Merged%20Data%20(version%201).xlsb.xlsx" TargetMode="Externa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chartUserShapes" Target="../drawings/drawing1.xml"/></Relationships>
</file>

<file path=ppt/charts/_rels/chart3.xml.rels><?xml version="1.0" encoding="UTF-8" standalone="yes"?>
<Relationships xmlns="http://schemas.openxmlformats.org/package/2006/relationships"><Relationship Id="rId3" Type="http://schemas.openxmlformats.org/officeDocument/2006/relationships/oleObject" Target="file:///C:\Users\Raghavi\Documents\GitHub\Week2\DataSets\Merged%20Data%20(version%201).xlsb.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Users\Raghavi\Documents\GitHub\Week2\DataSets\Merged%20Data%20(version%201).xlsb.xlsx" TargetMode="External"/><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[Merged Data (version 1).xlsb.xlsx]no of users!PivotTable5</c:name>
    <c:fmtId val="21"/>
  </c:pivotSource>
  <c:chart>
    <c:title>
      <c:tx>
        <c:rich>
          <a:bodyPr rot="0" spcFirstLastPara="1" vertOverflow="ellipsis" vert="horz" wrap="square" anchor="ctr" anchorCtr="1"/>
          <a:lstStyle/>
          <a:p>
            <a:pPr>
              <a:defRPr sz="2800" b="1"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sz="2800" dirty="0">
                <a:solidFill>
                  <a:schemeClr val="tx1"/>
                </a:solidFill>
                <a:latin typeface="Times New Roman" panose="02020603050405020304" pitchFamily="18" charset="0"/>
                <a:cs typeface="Times New Roman" panose="02020603050405020304" pitchFamily="18" charset="0"/>
              </a:rPr>
              <a:t>Average Users in Pink &amp; Yellow Cabs-2016</a:t>
            </a:r>
          </a:p>
        </c:rich>
      </c:tx>
      <c:overlay val="0"/>
      <c:spPr>
        <a:solidFill>
          <a:schemeClr val="accent6">
            <a:lumMod val="20000"/>
            <a:lumOff val="80000"/>
          </a:schemeClr>
        </a:solidFill>
        <a:ln>
          <a:noFill/>
        </a:ln>
        <a:effectLst/>
      </c:spPr>
      <c:txPr>
        <a:bodyPr rot="0" spcFirstLastPara="1" vertOverflow="ellipsis" vert="horz" wrap="square" anchor="ctr" anchorCtr="1"/>
        <a:lstStyle/>
        <a:p>
          <a:pPr>
            <a:defRPr sz="2800" b="1"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en-US"/>
        </a:p>
      </c:txPr>
    </c:title>
    <c:autoTitleDeleted val="0"/>
    <c:pivotFmts>
      <c:pivotFmt>
        <c:idx val="0"/>
        <c:dLbl>
          <c:idx val="0"/>
          <c:showLegendKey val="0"/>
          <c:showVal val="0"/>
          <c:showCatName val="0"/>
          <c:showSerName val="0"/>
          <c:showPercent val="0"/>
          <c:showBubbleSize val="0"/>
          <c:extLst>
            <c:ext xmlns:c15="http://schemas.microsoft.com/office/drawing/2012/chart" uri="{CE6537A1-D6FC-4f65-9D91-7224C49458BB}"/>
          </c:extLst>
        </c:dLbl>
      </c:pivotFmt>
      <c:pivotFmt>
        <c:idx val="1"/>
        <c:dLbl>
          <c:idx val="0"/>
          <c:showLegendKey val="0"/>
          <c:showVal val="0"/>
          <c:showCatName val="0"/>
          <c:showSerName val="0"/>
          <c:showPercent val="0"/>
          <c:showBubbleSize val="0"/>
          <c:extLst>
            <c:ext xmlns:c15="http://schemas.microsoft.com/office/drawing/2012/chart" uri="{CE6537A1-D6FC-4f65-9D91-7224C49458BB}"/>
          </c:extLst>
        </c:dLbl>
      </c:pivotFmt>
      <c:pivotFmt>
        <c:idx val="2"/>
        <c:dLbl>
          <c:idx val="0"/>
          <c:showLegendKey val="0"/>
          <c:showVal val="0"/>
          <c:showCatName val="0"/>
          <c:showSerName val="0"/>
          <c:showPercent val="0"/>
          <c:showBubbleSize val="0"/>
          <c:extLst>
            <c:ext xmlns:c15="http://schemas.microsoft.com/office/drawing/2012/chart" uri="{CE6537A1-D6FC-4f65-9D91-7224C49458BB}"/>
          </c:extLst>
        </c:dLbl>
      </c:pivotFmt>
      <c:pivotFmt>
        <c:idx val="3"/>
        <c:dLbl>
          <c:idx val="0"/>
          <c:showLegendKey val="0"/>
          <c:showVal val="0"/>
          <c:showCatName val="0"/>
          <c:showSerName val="0"/>
          <c:showPercent val="0"/>
          <c:showBubbleSize val="0"/>
          <c:extLst>
            <c:ext xmlns:c15="http://schemas.microsoft.com/office/drawing/2012/chart" uri="{CE6537A1-D6FC-4f65-9D91-7224C49458BB}"/>
          </c:extLst>
        </c:dLbl>
      </c:pivotFmt>
      <c:pivotFmt>
        <c:idx val="4"/>
        <c:dLbl>
          <c:idx val="0"/>
          <c:showLegendKey val="0"/>
          <c:showVal val="0"/>
          <c:showCatName val="0"/>
          <c:showSerName val="0"/>
          <c:showPercent val="0"/>
          <c:showBubbleSize val="0"/>
          <c:extLst>
            <c:ext xmlns:c15="http://schemas.microsoft.com/office/drawing/2012/chart" uri="{CE6537A1-D6FC-4f65-9D91-7224C49458BB}"/>
          </c:extLst>
        </c:dLbl>
      </c:pivotFmt>
      <c:pivotFmt>
        <c:idx val="5"/>
        <c:dLbl>
          <c:idx val="0"/>
          <c:showLegendKey val="0"/>
          <c:showVal val="0"/>
          <c:showCatName val="0"/>
          <c:showSerName val="0"/>
          <c:showPercent val="0"/>
          <c:showBubbleSize val="0"/>
          <c:extLst>
            <c:ext xmlns:c15="http://schemas.microsoft.com/office/drawing/2012/chart" uri="{CE6537A1-D6FC-4f65-9D91-7224C49458BB}"/>
          </c:extLst>
        </c:dLbl>
      </c:pivotFmt>
      <c:pivotFmt>
        <c:idx val="6"/>
        <c:dLbl>
          <c:idx val="0"/>
          <c:showLegendKey val="0"/>
          <c:showVal val="0"/>
          <c:showCatName val="0"/>
          <c:showSerName val="0"/>
          <c:showPercent val="0"/>
          <c:showBubbleSize val="0"/>
          <c:extLst>
            <c:ext xmlns:c15="http://schemas.microsoft.com/office/drawing/2012/chart" uri="{CE6537A1-D6FC-4f65-9D91-7224C49458BB}"/>
          </c:extLst>
        </c:dLbl>
      </c:pivotFmt>
      <c:pivotFmt>
        <c:idx val="7"/>
        <c:dLbl>
          <c:idx val="0"/>
          <c:showLegendKey val="0"/>
          <c:showVal val="0"/>
          <c:showCatName val="0"/>
          <c:showSerName val="0"/>
          <c:showPercent val="0"/>
          <c:showBubbleSize val="0"/>
          <c:extLst>
            <c:ext xmlns:c15="http://schemas.microsoft.com/office/drawing/2012/chart" uri="{CE6537A1-D6FC-4f65-9D91-7224C49458BB}"/>
          </c:extLst>
        </c:dLbl>
      </c:pivotFmt>
      <c:pivotFmt>
        <c:idx val="8"/>
        <c:dLbl>
          <c:idx val="0"/>
          <c:showLegendKey val="0"/>
          <c:showVal val="0"/>
          <c:showCatName val="0"/>
          <c:showSerName val="0"/>
          <c:showPercent val="0"/>
          <c:showBubbleSize val="0"/>
          <c:extLst>
            <c:ext xmlns:c15="http://schemas.microsoft.com/office/drawing/2012/chart" uri="{CE6537A1-D6FC-4f65-9D91-7224C49458BB}"/>
          </c:extLst>
        </c:dLbl>
      </c:pivotFmt>
      <c:pivotFmt>
        <c:idx val="9"/>
        <c:dLbl>
          <c:idx val="0"/>
          <c:showLegendKey val="0"/>
          <c:showVal val="0"/>
          <c:showCatName val="0"/>
          <c:showSerName val="0"/>
          <c:showPercent val="0"/>
          <c:showBubbleSize val="0"/>
          <c:extLst>
            <c:ext xmlns:c15="http://schemas.microsoft.com/office/drawing/2012/chart" uri="{CE6537A1-D6FC-4f65-9D91-7224C49458BB}"/>
          </c:extLst>
        </c:dLbl>
      </c:pivotFmt>
      <c:pivotFmt>
        <c:idx val="10"/>
        <c:dLbl>
          <c:idx val="0"/>
          <c:dLblPos val="ctr"/>
          <c:showLegendKey val="0"/>
          <c:showVal val="1"/>
          <c:showCatName val="0"/>
          <c:showSerName val="0"/>
          <c:showPercent val="0"/>
          <c:showBubbleSize val="0"/>
          <c:extLst>
            <c:ext xmlns:c15="http://schemas.microsoft.com/office/drawing/2012/chart" uri="{CE6537A1-D6FC-4f65-9D91-7224C49458BB}"/>
          </c:extLst>
        </c:dLbl>
      </c:pivotFmt>
      <c:pivotFmt>
        <c:idx val="11"/>
        <c:dLbl>
          <c:idx val="0"/>
          <c:dLblPos val="ctr"/>
          <c:showLegendKey val="0"/>
          <c:showVal val="1"/>
          <c:showCatName val="0"/>
          <c:showSerName val="0"/>
          <c:showPercent val="0"/>
          <c:showBubbleSize val="0"/>
          <c:extLst>
            <c:ext xmlns:c15="http://schemas.microsoft.com/office/drawing/2012/chart" uri="{CE6537A1-D6FC-4f65-9D91-7224C49458BB}"/>
          </c:extLst>
        </c:dLbl>
      </c:pivotFmt>
      <c:pivotFmt>
        <c:idx val="12"/>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circle"/>
          <c:size val="6"/>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w="9525">
              <a:solidFill>
                <a:schemeClr val="accent2"/>
              </a:solidFill>
              <a:round/>
            </a:ln>
            <a:effectLst>
              <a:outerShdw blurRad="57150" dist="19050" dir="5400000" algn="ctr" rotWithShape="0">
                <a:srgbClr val="000000">
                  <a:alpha val="63000"/>
                </a:srgbClr>
              </a:outerShdw>
            </a:effectLst>
          </c:spPr>
        </c:marker>
      </c:pivotFmt>
      <c:pivotFmt>
        <c:idx val="13"/>
      </c:pivotFmt>
      <c:pivotFmt>
        <c:idx val="14"/>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15"/>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9.8037536053759186E-2"/>
          <c:y val="0.11371051235645932"/>
          <c:w val="0.87182744152833458"/>
          <c:h val="0.79681375928056764"/>
        </c:manualLayout>
      </c:layout>
      <c:barChart>
        <c:barDir val="col"/>
        <c:grouping val="stacked"/>
        <c:varyColors val="0"/>
        <c:ser>
          <c:idx val="0"/>
          <c:order val="0"/>
          <c:tx>
            <c:strRef>
              <c:f>'no of users'!$B$3</c:f>
              <c:strCache>
                <c:ptCount val="1"/>
                <c:pt idx="0">
                  <c:v>Total</c:v>
                </c:pt>
              </c:strCache>
            </c:strRef>
          </c:tx>
          <c:spPr>
            <a:solidFill>
              <a:srgbClr val="FFC000"/>
            </a:solidFill>
            <a:ln>
              <a:noFill/>
            </a:ln>
            <a:effectLst>
              <a:outerShdw blurRad="57150" dist="19050" dir="5400000" algn="ctr" rotWithShape="0">
                <a:srgbClr val="000000">
                  <a:alpha val="63000"/>
                </a:srgbClr>
              </a:outerShdw>
            </a:effectLst>
          </c:spPr>
          <c:invertIfNegative val="0"/>
          <c:dPt>
            <c:idx val="0"/>
            <c:invertIfNegative val="0"/>
            <c:bubble3D val="0"/>
            <c:spPr>
              <a:solidFill>
                <a:srgbClr val="0070C0"/>
              </a:soli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0-941A-4BB1-BBBE-1D7B277C7114}"/>
              </c:ext>
            </c:extLst>
          </c:dPt>
          <c:dPt>
            <c:idx val="1"/>
            <c:invertIfNegative val="0"/>
            <c:bubble3D val="0"/>
            <c:spPr>
              <a:solidFill>
                <a:srgbClr val="0070C0"/>
              </a:soli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1-941A-4BB1-BBBE-1D7B277C7114}"/>
              </c:ext>
            </c:extLst>
          </c:dPt>
          <c:dPt>
            <c:idx val="2"/>
            <c:invertIfNegative val="0"/>
            <c:bubble3D val="0"/>
            <c:spPr>
              <a:solidFill>
                <a:srgbClr val="0070C0"/>
              </a:soli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2-941A-4BB1-BBBE-1D7B277C7114}"/>
              </c:ext>
            </c:extLst>
          </c:dPt>
          <c:dPt>
            <c:idx val="3"/>
            <c:invertIfNegative val="0"/>
            <c:bubble3D val="0"/>
            <c:spPr>
              <a:solidFill>
                <a:srgbClr val="0070C0"/>
              </a:soli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3-941A-4BB1-BBBE-1D7B277C7114}"/>
              </c:ext>
            </c:extLst>
          </c:dPt>
          <c:dPt>
            <c:idx val="4"/>
            <c:invertIfNegative val="0"/>
            <c:bubble3D val="0"/>
            <c:spPr>
              <a:solidFill>
                <a:srgbClr val="0070C0"/>
              </a:soli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4-941A-4BB1-BBBE-1D7B277C7114}"/>
              </c:ext>
            </c:extLst>
          </c:dPt>
          <c:dPt>
            <c:idx val="5"/>
            <c:invertIfNegative val="0"/>
            <c:bubble3D val="0"/>
            <c:spPr>
              <a:solidFill>
                <a:srgbClr val="0070C0"/>
              </a:soli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5-941A-4BB1-BBBE-1D7B277C7114}"/>
              </c:ext>
            </c:extLst>
          </c:dPt>
          <c:dPt>
            <c:idx val="6"/>
            <c:invertIfNegative val="0"/>
            <c:bubble3D val="0"/>
            <c:spPr>
              <a:solidFill>
                <a:srgbClr val="0070C0"/>
              </a:soli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6-941A-4BB1-BBBE-1D7B277C7114}"/>
              </c:ext>
            </c:extLst>
          </c:dPt>
          <c:dPt>
            <c:idx val="7"/>
            <c:invertIfNegative val="0"/>
            <c:bubble3D val="0"/>
            <c:spPr>
              <a:solidFill>
                <a:schemeClr val="accent2"/>
              </a:soli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7-941A-4BB1-BBBE-1D7B277C7114}"/>
              </c:ext>
            </c:extLst>
          </c:dPt>
          <c:dPt>
            <c:idx val="8"/>
            <c:invertIfNegative val="0"/>
            <c:bubble3D val="0"/>
            <c:spPr>
              <a:solidFill>
                <a:schemeClr val="accent2"/>
              </a:soli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8-941A-4BB1-BBBE-1D7B277C7114}"/>
              </c:ext>
            </c:extLst>
          </c:dPt>
          <c:dPt>
            <c:idx val="9"/>
            <c:invertIfNegative val="0"/>
            <c:bubble3D val="0"/>
            <c:spPr>
              <a:solidFill>
                <a:schemeClr val="accent2"/>
              </a:soli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9-941A-4BB1-BBBE-1D7B277C7114}"/>
              </c:ext>
            </c:extLst>
          </c:dPt>
          <c:dPt>
            <c:idx val="10"/>
            <c:invertIfNegative val="0"/>
            <c:bubble3D val="0"/>
            <c:spPr>
              <a:solidFill>
                <a:schemeClr val="accent2"/>
              </a:soli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A-941A-4BB1-BBBE-1D7B277C7114}"/>
              </c:ext>
            </c:extLst>
          </c:dPt>
          <c:dPt>
            <c:idx val="11"/>
            <c:invertIfNegative val="0"/>
            <c:bubble3D val="0"/>
            <c:spPr>
              <a:solidFill>
                <a:schemeClr val="accent2"/>
              </a:soli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B-941A-4BB1-BBBE-1D7B277C7114}"/>
              </c:ext>
            </c:extLst>
          </c:dPt>
          <c:dPt>
            <c:idx val="12"/>
            <c:invertIfNegative val="0"/>
            <c:bubble3D val="0"/>
            <c:spPr>
              <a:solidFill>
                <a:schemeClr val="accent2"/>
              </a:soli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C-941A-4BB1-BBBE-1D7B277C7114}"/>
              </c:ext>
            </c:extLst>
          </c:dPt>
          <c:dPt>
            <c:idx val="13"/>
            <c:invertIfNegative val="0"/>
            <c:bubble3D val="0"/>
            <c:spPr>
              <a:solidFill>
                <a:schemeClr val="accent2"/>
              </a:soli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D-941A-4BB1-BBBE-1D7B277C7114}"/>
              </c:ext>
            </c:extLst>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'no of users'!$A$4:$A$20</c:f>
              <c:multiLvlStrCache>
                <c:ptCount val="14"/>
                <c:lvl>
                  <c:pt idx="0">
                    <c:v>Jan</c:v>
                  </c:pt>
                  <c:pt idx="1">
                    <c:v>Feb</c:v>
                  </c:pt>
                  <c:pt idx="2">
                    <c:v>Mar</c:v>
                  </c:pt>
                  <c:pt idx="3">
                    <c:v>Apr</c:v>
                  </c:pt>
                  <c:pt idx="4">
                    <c:v>May</c:v>
                  </c:pt>
                  <c:pt idx="5">
                    <c:v>Jun</c:v>
                  </c:pt>
                  <c:pt idx="6">
                    <c:v>Jul</c:v>
                  </c:pt>
                  <c:pt idx="7">
                    <c:v>Jan</c:v>
                  </c:pt>
                  <c:pt idx="8">
                    <c:v>Feb</c:v>
                  </c:pt>
                  <c:pt idx="9">
                    <c:v>Mar</c:v>
                  </c:pt>
                  <c:pt idx="10">
                    <c:v>Apr</c:v>
                  </c:pt>
                  <c:pt idx="11">
                    <c:v>May</c:v>
                  </c:pt>
                  <c:pt idx="12">
                    <c:v>Jun</c:v>
                  </c:pt>
                  <c:pt idx="13">
                    <c:v>Jul</c:v>
                  </c:pt>
                </c:lvl>
                <c:lvl>
                  <c:pt idx="0">
                    <c:v>Pink Cab</c:v>
                  </c:pt>
                  <c:pt idx="7">
                    <c:v>Yellow Cab</c:v>
                  </c:pt>
                </c:lvl>
              </c:multiLvlStrCache>
            </c:multiLvlStrRef>
          </c:cat>
          <c:val>
            <c:numRef>
              <c:f>'no of users'!$B$4:$B$20</c:f>
              <c:numCache>
                <c:formatCode>General</c:formatCode>
                <c:ptCount val="14"/>
                <c:pt idx="0">
                  <c:v>105549443</c:v>
                </c:pt>
                <c:pt idx="1">
                  <c:v>119143908</c:v>
                </c:pt>
                <c:pt idx="2">
                  <c:v>139843849</c:v>
                </c:pt>
                <c:pt idx="3">
                  <c:v>136634481</c:v>
                </c:pt>
                <c:pt idx="4">
                  <c:v>181968794</c:v>
                </c:pt>
                <c:pt idx="5">
                  <c:v>204069379</c:v>
                </c:pt>
                <c:pt idx="6">
                  <c:v>23028435</c:v>
                </c:pt>
                <c:pt idx="7">
                  <c:v>594431064</c:v>
                </c:pt>
                <c:pt idx="8">
                  <c:v>777073040</c:v>
                </c:pt>
                <c:pt idx="9">
                  <c:v>858897149</c:v>
                </c:pt>
                <c:pt idx="10">
                  <c:v>869160273</c:v>
                </c:pt>
                <c:pt idx="11">
                  <c:v>1003969001</c:v>
                </c:pt>
                <c:pt idx="12">
                  <c:v>923217217</c:v>
                </c:pt>
                <c:pt idx="13">
                  <c:v>77553301</c:v>
                </c:pt>
              </c:numCache>
            </c:numRef>
          </c:val>
          <c:extLst>
            <c:ext xmlns:c16="http://schemas.microsoft.com/office/drawing/2014/chart" uri="{C3380CC4-5D6E-409C-BE32-E72D297353CC}">
              <c16:uniqueId val="{00000000-5F58-420B-9F5F-E78CA12ED5BC}"/>
            </c:ext>
          </c:extLst>
        </c:ser>
        <c:dLbls>
          <c:dLblPos val="ctr"/>
          <c:showLegendKey val="0"/>
          <c:showVal val="1"/>
          <c:showCatName val="0"/>
          <c:showSerName val="0"/>
          <c:showPercent val="0"/>
          <c:showBubbleSize val="0"/>
        </c:dLbls>
        <c:gapWidth val="150"/>
        <c:overlap val="100"/>
        <c:axId val="1644871983"/>
        <c:axId val="1644873647"/>
      </c:barChart>
      <c:catAx>
        <c:axId val="1644871983"/>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644873647"/>
        <c:crosses val="autoZero"/>
        <c:auto val="1"/>
        <c:lblAlgn val="ctr"/>
        <c:lblOffset val="100"/>
        <c:noMultiLvlLbl val="0"/>
      </c:catAx>
      <c:valAx>
        <c:axId val="1644873647"/>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400" b="0" i="0" u="none" strike="noStrike" kern="1200" baseline="0">
                    <a:solidFill>
                      <a:schemeClr val="tx1"/>
                    </a:solidFill>
                    <a:latin typeface="+mn-lt"/>
                    <a:ea typeface="+mn-ea"/>
                    <a:cs typeface="+mn-cs"/>
                  </a:defRPr>
                </a:pPr>
                <a:r>
                  <a:rPr lang="en-US" sz="1400" dirty="0">
                    <a:solidFill>
                      <a:schemeClr val="tx1"/>
                    </a:solidFill>
                  </a:rPr>
                  <a:t>Users</a:t>
                </a:r>
              </a:p>
            </c:rich>
          </c:tx>
          <c:layout>
            <c:manualLayout>
              <c:xMode val="edge"/>
              <c:yMode val="edge"/>
              <c:x val="7.5979001739176974E-2"/>
              <c:y val="0.41485699194844267"/>
            </c:manualLayout>
          </c:layout>
          <c:overlay val="0"/>
          <c:spPr>
            <a:noFill/>
            <a:ln>
              <a:noFill/>
            </a:ln>
            <a:effectLst/>
          </c:spPr>
          <c:txPr>
            <a:bodyPr rot="-540000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en-US"/>
            </a:p>
          </c:txPr>
        </c:title>
        <c:numFmt formatCode="0_);\(0\)" sourceLinked="0"/>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crossAx val="1644871983"/>
        <c:crosses val="autoZero"/>
        <c:crossBetween val="between"/>
      </c:valAx>
      <c:spPr>
        <a:noFill/>
        <a:ln>
          <a:noFill/>
        </a:ln>
        <a:effectLst/>
      </c:spPr>
    </c:plotArea>
    <c:legend>
      <c:legendPos val="tr"/>
      <c:overlay val="1"/>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[Merged Data (version 1).xlsb.xlsx]PivotChartTable1</c:name>
    <c:fmtId val="21"/>
  </c:pivotSource>
  <c:chart>
    <c:title>
      <c:tx>
        <c:rich>
          <a:bodyPr rot="0" spcFirstLastPara="1" vertOverflow="ellipsis" vert="horz" wrap="square" anchor="ctr" anchorCtr="1"/>
          <a:lstStyle/>
          <a:p>
            <a:pPr>
              <a:defRPr sz="2800" b="1" i="0" u="none" strike="noStrike" kern="1200" cap="none" spc="20" baseline="0">
                <a:solidFill>
                  <a:sysClr val="windowText" lastClr="000000"/>
                </a:solidFill>
                <a:latin typeface="Times New Roman" panose="02020603050405020304" pitchFamily="18" charset="0"/>
                <a:ea typeface="+mn-ea"/>
                <a:cs typeface="Times New Roman" panose="02020603050405020304" pitchFamily="18" charset="0"/>
              </a:defRPr>
            </a:pPr>
            <a:r>
              <a:rPr lang="en-US" sz="2800" b="1" dirty="0">
                <a:solidFill>
                  <a:sysClr val="windowText" lastClr="000000"/>
                </a:solidFill>
                <a:latin typeface="Times New Roman" panose="02020603050405020304" pitchFamily="18" charset="0"/>
                <a:cs typeface="Times New Roman" panose="02020603050405020304" pitchFamily="18" charset="0"/>
              </a:rPr>
              <a:t>Sum of Profit with  increase in Customers</a:t>
            </a:r>
          </a:p>
        </c:rich>
      </c:tx>
      <c:overlay val="0"/>
      <c:spPr>
        <a:noFill/>
        <a:ln>
          <a:noFill/>
        </a:ln>
        <a:effectLst/>
      </c:spPr>
      <c:txPr>
        <a:bodyPr rot="0" spcFirstLastPara="1" vertOverflow="ellipsis" vert="horz" wrap="square" anchor="ctr" anchorCtr="1"/>
        <a:lstStyle/>
        <a:p>
          <a:pPr>
            <a:defRPr sz="2800" b="1" i="0" u="none" strike="noStrike" kern="1200" cap="none" spc="20" baseline="0">
              <a:solidFill>
                <a:sysClr val="windowText" lastClr="000000"/>
              </a:solidFill>
              <a:latin typeface="Times New Roman" panose="02020603050405020304" pitchFamily="18" charset="0"/>
              <a:ea typeface="+mn-ea"/>
              <a:cs typeface="Times New Roman" panose="02020603050405020304" pitchFamily="18" charset="0"/>
            </a:defRPr>
          </a:pPr>
          <a:endParaRPr lang="en-US"/>
        </a:p>
      </c:txPr>
    </c:title>
    <c:autoTitleDeleted val="0"/>
    <c:pivotFmts>
      <c:pivotFmt>
        <c:idx val="0"/>
        <c:dLbl>
          <c:idx val="0"/>
          <c:dLblPos val="ctr"/>
          <c:showLegendKey val="0"/>
          <c:showVal val="1"/>
          <c:showCatName val="0"/>
          <c:showSerName val="0"/>
          <c:showPercent val="1"/>
          <c:showBubbleSize val="0"/>
          <c:extLst>
            <c:ext xmlns:c15="http://schemas.microsoft.com/office/drawing/2012/chart" uri="{CE6537A1-D6FC-4f65-9D91-7224C49458BB}"/>
          </c:extLst>
        </c:dLbl>
      </c:pivotFmt>
      <c:pivotFmt>
        <c:idx val="1"/>
        <c:dLbl>
          <c:idx val="0"/>
          <c:dLblPos val="ctr"/>
          <c:showLegendKey val="0"/>
          <c:showVal val="1"/>
          <c:showCatName val="0"/>
          <c:showSerName val="0"/>
          <c:showPercent val="1"/>
          <c:showBubbleSize val="0"/>
          <c:extLst>
            <c:ext xmlns:c15="http://schemas.microsoft.com/office/drawing/2012/chart" uri="{CE6537A1-D6FC-4f65-9D91-7224C49458BB}"/>
          </c:extLst>
        </c:dLbl>
      </c:pivotFmt>
      <c:pivotFmt>
        <c:idx val="2"/>
        <c:dLbl>
          <c:idx val="0"/>
          <c:dLblPos val="ctr"/>
          <c:showLegendKey val="0"/>
          <c:showVal val="1"/>
          <c:showCatName val="0"/>
          <c:showSerName val="0"/>
          <c:showPercent val="0"/>
          <c:showBubbleSize val="0"/>
          <c:extLst>
            <c:ext xmlns:c15="http://schemas.microsoft.com/office/drawing/2012/chart" uri="{CE6537A1-D6FC-4f65-9D91-7224C49458BB}"/>
          </c:extLst>
        </c:dLbl>
      </c:pivotFmt>
      <c:pivotFmt>
        <c:idx val="3"/>
        <c:dLbl>
          <c:idx val="0"/>
          <c:dLblPos val="ctr"/>
          <c:showLegendKey val="0"/>
          <c:showVal val="1"/>
          <c:showCatName val="0"/>
          <c:showSerName val="0"/>
          <c:showPercent val="1"/>
          <c:showBubbleSize val="0"/>
          <c:extLst>
            <c:ext xmlns:c15="http://schemas.microsoft.com/office/drawing/2012/chart" uri="{CE6537A1-D6FC-4f65-9D91-7224C49458BB}"/>
          </c:extLst>
        </c:dLbl>
      </c:pivotFmt>
      <c:pivotFmt>
        <c:idx val="4"/>
        <c:dLbl>
          <c:idx val="0"/>
          <c:dLblPos val="ctr"/>
          <c:showLegendKey val="0"/>
          <c:showVal val="1"/>
          <c:showCatName val="0"/>
          <c:showSerName val="0"/>
          <c:showPercent val="0"/>
          <c:showBubbleSize val="0"/>
          <c:extLst>
            <c:ext xmlns:c15="http://schemas.microsoft.com/office/drawing/2012/chart" uri="{CE6537A1-D6FC-4f65-9D91-7224C49458BB}"/>
          </c:extLst>
        </c:dLbl>
      </c:pivotFmt>
      <c:pivotFmt>
        <c:idx val="5"/>
        <c:dLbl>
          <c:idx val="0"/>
          <c:dLblPos val="ctr"/>
          <c:showLegendKey val="0"/>
          <c:showVal val="1"/>
          <c:showCatName val="0"/>
          <c:showSerName val="0"/>
          <c:showPercent val="1"/>
          <c:showBubbleSize val="0"/>
          <c:extLst>
            <c:ext xmlns:c15="http://schemas.microsoft.com/office/drawing/2012/chart" uri="{CE6537A1-D6FC-4f65-9D91-7224C49458BB}"/>
          </c:extLst>
        </c:dLbl>
      </c:pivotFmt>
      <c:pivotFmt>
        <c:idx val="6"/>
        <c:dLbl>
          <c:idx val="0"/>
          <c:dLblPos val="ctr"/>
          <c:showLegendKey val="0"/>
          <c:showVal val="1"/>
          <c:showCatName val="0"/>
          <c:showSerName val="0"/>
          <c:showPercent val="0"/>
          <c:showBubbleSize val="0"/>
          <c:extLst>
            <c:ext xmlns:c15="http://schemas.microsoft.com/office/drawing/2012/chart" uri="{CE6537A1-D6FC-4f65-9D91-7224C49458BB}"/>
          </c:extLst>
        </c:dLbl>
      </c:pivotFmt>
      <c:pivotFmt>
        <c:idx val="7"/>
        <c:dLbl>
          <c:idx val="0"/>
          <c:dLblPos val="ctr"/>
          <c:showLegendKey val="0"/>
          <c:showVal val="1"/>
          <c:showCatName val="0"/>
          <c:showSerName val="0"/>
          <c:showPercent val="1"/>
          <c:showBubbleSize val="0"/>
          <c:extLst>
            <c:ext xmlns:c15="http://schemas.microsoft.com/office/drawing/2012/chart" uri="{CE6537A1-D6FC-4f65-9D91-7224C49458BB}"/>
          </c:extLst>
        </c:dLbl>
      </c:pivotFmt>
      <c:pivotFmt>
        <c:idx val="8"/>
        <c:dLbl>
          <c:idx val="0"/>
          <c:dLblPos val="ctr"/>
          <c:showLegendKey val="0"/>
          <c:showVal val="1"/>
          <c:showCatName val="0"/>
          <c:showSerName val="0"/>
          <c:showPercent val="0"/>
          <c:showBubbleSize val="0"/>
          <c:extLst>
            <c:ext xmlns:c15="http://schemas.microsoft.com/office/drawing/2012/chart" uri="{CE6537A1-D6FC-4f65-9D91-7224C49458BB}"/>
          </c:extLst>
        </c:dLbl>
      </c:pivotFmt>
      <c:pivotFmt>
        <c:idx val="9"/>
        <c:dLbl>
          <c:idx val="0"/>
          <c:dLblPos val="ctr"/>
          <c:showLegendKey val="0"/>
          <c:showVal val="1"/>
          <c:showCatName val="0"/>
          <c:showSerName val="0"/>
          <c:showPercent val="1"/>
          <c:showBubbleSize val="0"/>
          <c:extLst>
            <c:ext xmlns:c15="http://schemas.microsoft.com/office/drawing/2012/chart" uri="{CE6537A1-D6FC-4f65-9D91-7224C49458BB}"/>
          </c:extLst>
        </c:dLbl>
      </c:pivotFmt>
      <c:pivotFmt>
        <c:idx val="10"/>
        <c:dLbl>
          <c:idx val="0"/>
          <c:dLblPos val="ctr"/>
          <c:showLegendKey val="0"/>
          <c:showVal val="1"/>
          <c:showCatName val="0"/>
          <c:showSerName val="0"/>
          <c:showPercent val="0"/>
          <c:showBubbleSize val="0"/>
          <c:extLst>
            <c:ext xmlns:c15="http://schemas.microsoft.com/office/drawing/2012/chart" uri="{CE6537A1-D6FC-4f65-9D91-7224C49458BB}"/>
          </c:extLst>
        </c:dLbl>
      </c:pivotFmt>
      <c:pivotFmt>
        <c:idx val="11"/>
        <c:dLbl>
          <c:idx val="0"/>
          <c:dLblPos val="ctr"/>
          <c:showLegendKey val="0"/>
          <c:showVal val="1"/>
          <c:showCatName val="0"/>
          <c:showSerName val="0"/>
          <c:showPercent val="1"/>
          <c:showBubbleSize val="0"/>
          <c:extLst>
            <c:ext xmlns:c15="http://schemas.microsoft.com/office/drawing/2012/chart" uri="{CE6537A1-D6FC-4f65-9D91-7224C49458BB}"/>
          </c:extLst>
        </c:dLbl>
      </c:pivotFmt>
      <c:pivotFmt>
        <c:idx val="12"/>
        <c:dLbl>
          <c:idx val="0"/>
          <c:showLegendKey val="0"/>
          <c:showVal val="0"/>
          <c:showCatName val="0"/>
          <c:showSerName val="0"/>
          <c:showPercent val="0"/>
          <c:showBubbleSize val="0"/>
          <c:extLst>
            <c:ext xmlns:c15="http://schemas.microsoft.com/office/drawing/2012/chart" uri="{CE6537A1-D6FC-4f65-9D91-7224C49458BB}"/>
          </c:extLst>
        </c:dLbl>
      </c:pivotFmt>
      <c:pivotFmt>
        <c:idx val="13"/>
        <c:dLbl>
          <c:idx val="0"/>
          <c:dLblPos val="ctr"/>
          <c:showLegendKey val="0"/>
          <c:showVal val="1"/>
          <c:showCatName val="0"/>
          <c:showSerName val="0"/>
          <c:showPercent val="1"/>
          <c:showBubbleSize val="0"/>
          <c:extLst>
            <c:ext xmlns:c15="http://schemas.microsoft.com/office/drawing/2012/chart" uri="{CE6537A1-D6FC-4f65-9D91-7224C49458BB}"/>
          </c:extLst>
        </c:dLbl>
      </c:pivotFmt>
      <c:pivotFmt>
        <c:idx val="14"/>
        <c:dLbl>
          <c:idx val="0"/>
          <c:layout>
            <c:manualLayout>
              <c:x val="0.18029472878390201"/>
              <c:y val="-0.17246719160104987"/>
            </c:manualLayout>
          </c:layout>
          <c:showLegendKey val="0"/>
          <c:showVal val="1"/>
          <c:showCatName val="0"/>
          <c:showSerName val="0"/>
          <c:showPercent val="0"/>
          <c:showBubbleSize val="0"/>
          <c:extLst>
            <c:ext xmlns:c15="http://schemas.microsoft.com/office/drawing/2012/chart" uri="{CE6537A1-D6FC-4f65-9D91-7224C49458BB}">
              <c15:layout>
                <c:manualLayout>
                  <c:w val="0.1913333333333333"/>
                  <c:h val="0.15004629629629629"/>
                </c:manualLayout>
              </c15:layout>
            </c:ext>
          </c:extLst>
        </c:dLbl>
      </c:pivotFmt>
      <c:pivotFmt>
        <c:idx val="15"/>
        <c:dLbl>
          <c:idx val="0"/>
          <c:layout>
            <c:manualLayout>
              <c:x val="-0.11918547681539812"/>
              <c:y val="0.13774533391659369"/>
            </c:manualLayout>
          </c:layout>
          <c:showLegendKey val="0"/>
          <c:showVal val="1"/>
          <c:showCatName val="0"/>
          <c:showSerName val="0"/>
          <c:showPercent val="0"/>
          <c:showBubbleSize val="0"/>
          <c:extLst>
            <c:ext xmlns:c15="http://schemas.microsoft.com/office/drawing/2012/chart" uri="{CE6537A1-D6FC-4f65-9D91-7224C49458BB}"/>
          </c:extLst>
        </c:dLbl>
      </c:pivotFmt>
      <c:pivotFmt>
        <c:idx val="16"/>
        <c:dLbl>
          <c:idx val="0"/>
          <c:dLblPos val="ctr"/>
          <c:showLegendKey val="0"/>
          <c:showVal val="1"/>
          <c:showCatName val="0"/>
          <c:showSerName val="0"/>
          <c:showPercent val="0"/>
          <c:showBubbleSize val="0"/>
          <c:extLst>
            <c:ext xmlns:c15="http://schemas.microsoft.com/office/drawing/2012/chart" uri="{CE6537A1-D6FC-4f65-9D91-7224C49458BB}"/>
          </c:extLst>
        </c:dLbl>
      </c:pivotFmt>
      <c:pivotFmt>
        <c:idx val="17"/>
        <c:dLbl>
          <c:idx val="0"/>
          <c:dLblPos val="ctr"/>
          <c:showLegendKey val="0"/>
          <c:showVal val="1"/>
          <c:showCatName val="0"/>
          <c:showSerName val="0"/>
          <c:showPercent val="1"/>
          <c:showBubbleSize val="0"/>
          <c:extLst>
            <c:ext xmlns:c15="http://schemas.microsoft.com/office/drawing/2012/chart" uri="{CE6537A1-D6FC-4f65-9D91-7224C49458BB}"/>
          </c:extLst>
        </c:dLbl>
      </c:pivotFmt>
      <c:pivotFmt>
        <c:idx val="18"/>
        <c:dLbl>
          <c:idx val="0"/>
          <c:dLblPos val="ctr"/>
          <c:showLegendKey val="0"/>
          <c:showVal val="1"/>
          <c:showCatName val="0"/>
          <c:showSerName val="0"/>
          <c:showPercent val="0"/>
          <c:showBubbleSize val="0"/>
          <c:extLst>
            <c:ext xmlns:c15="http://schemas.microsoft.com/office/drawing/2012/chart" uri="{CE6537A1-D6FC-4f65-9D91-7224C49458BB}"/>
          </c:extLst>
        </c:dLbl>
      </c:pivotFmt>
      <c:pivotFmt>
        <c:idx val="19"/>
        <c:dLbl>
          <c:idx val="0"/>
          <c:dLblPos val="ctr"/>
          <c:showLegendKey val="0"/>
          <c:showVal val="1"/>
          <c:showCatName val="0"/>
          <c:showSerName val="0"/>
          <c:showPercent val="0"/>
          <c:showBubbleSize val="0"/>
          <c:extLst>
            <c:ext xmlns:c15="http://schemas.microsoft.com/office/drawing/2012/chart" uri="{CE6537A1-D6FC-4f65-9D91-7224C49458BB}"/>
          </c:extLst>
        </c:dLbl>
      </c:pivotFmt>
      <c:pivotFmt>
        <c:idx val="20"/>
        <c:dLbl>
          <c:idx val="0"/>
          <c:showLegendKey val="0"/>
          <c:showVal val="0"/>
          <c:showCatName val="0"/>
          <c:showSerName val="0"/>
          <c:showPercent val="0"/>
          <c:showBubbleSize val="0"/>
          <c:extLst>
            <c:ext xmlns:c15="http://schemas.microsoft.com/office/drawing/2012/chart" uri="{CE6537A1-D6FC-4f65-9D91-7224C49458BB}"/>
          </c:extLst>
        </c:dLbl>
      </c:pivotFmt>
      <c:pivotFmt>
        <c:idx val="21"/>
        <c:dLbl>
          <c:idx val="0"/>
          <c:dLblPos val="ctr"/>
          <c:showLegendKey val="0"/>
          <c:showVal val="1"/>
          <c:showCatName val="0"/>
          <c:showSerName val="0"/>
          <c:showPercent val="0"/>
          <c:showBubbleSize val="0"/>
          <c:extLst>
            <c:ext xmlns:c15="http://schemas.microsoft.com/office/drawing/2012/chart" uri="{CE6537A1-D6FC-4f65-9D91-7224C49458BB}"/>
          </c:extLst>
        </c:dLbl>
      </c:pivotFmt>
      <c:pivotFmt>
        <c:idx val="22"/>
        <c:dLbl>
          <c:idx val="0"/>
          <c:dLblPos val="ctr"/>
          <c:showLegendKey val="0"/>
          <c:showVal val="1"/>
          <c:showCatName val="0"/>
          <c:showSerName val="0"/>
          <c:showPercent val="0"/>
          <c:showBubbleSize val="0"/>
          <c:extLst>
            <c:ext xmlns:c15="http://schemas.microsoft.com/office/drawing/2012/chart" uri="{CE6537A1-D6FC-4f65-9D91-7224C49458BB}"/>
          </c:extLst>
        </c:dLbl>
      </c:pivotFmt>
      <c:pivotFmt>
        <c:idx val="23"/>
        <c:dLbl>
          <c:idx val="0"/>
          <c:dLblPos val="ctr"/>
          <c:showLegendKey val="0"/>
          <c:showVal val="1"/>
          <c:showCatName val="0"/>
          <c:showSerName val="0"/>
          <c:showPercent val="0"/>
          <c:showBubbleSize val="0"/>
          <c:extLst>
            <c:ext xmlns:c15="http://schemas.microsoft.com/office/drawing/2012/chart" uri="{CE6537A1-D6FC-4f65-9D91-7224C49458BB}"/>
          </c:extLst>
        </c:dLbl>
      </c:pivotFmt>
      <c:pivotFmt>
        <c:idx val="24"/>
        <c:dLbl>
          <c:idx val="0"/>
          <c:dLblPos val="ctr"/>
          <c:showLegendKey val="0"/>
          <c:showVal val="1"/>
          <c:showCatName val="0"/>
          <c:showSerName val="0"/>
          <c:showPercent val="0"/>
          <c:showBubbleSize val="0"/>
          <c:extLst>
            <c:ext xmlns:c15="http://schemas.microsoft.com/office/drawing/2012/chart" uri="{CE6537A1-D6FC-4f65-9D91-7224C49458BB}"/>
          </c:extLst>
        </c:dLbl>
      </c:pivotFmt>
      <c:pivotFmt>
        <c:idx val="25"/>
      </c:pivotFmt>
      <c:pivotFmt>
        <c:idx val="26"/>
      </c:pivotFmt>
      <c:pivotFmt>
        <c:idx val="27"/>
      </c:pivotFmt>
      <c:pivotFmt>
        <c:idx val="28"/>
      </c:pivotFmt>
      <c:pivotFmt>
        <c:idx val="29"/>
      </c:pivotFmt>
      <c:pivotFmt>
        <c:idx val="30"/>
      </c:pivotFmt>
      <c:pivotFmt>
        <c:idx val="31"/>
      </c:pivotFmt>
      <c:pivotFmt>
        <c:idx val="32"/>
      </c:pivotFmt>
      <c:pivotFmt>
        <c:idx val="33"/>
      </c:pivotFmt>
      <c:pivotFmt>
        <c:idx val="34"/>
      </c:pivotFmt>
      <c:pivotFmt>
        <c:idx val="35"/>
      </c:pivotFmt>
      <c:pivotFmt>
        <c:idx val="36"/>
      </c:pivotFmt>
      <c:pivotFmt>
        <c:idx val="37"/>
      </c:pivotFmt>
      <c:pivotFmt>
        <c:idx val="38"/>
      </c:pivotFmt>
      <c:pivotFmt>
        <c:idx val="39"/>
      </c:pivotFmt>
      <c:pivotFmt>
        <c:idx val="40"/>
      </c:pivotFmt>
      <c:pivotFmt>
        <c:idx val="41"/>
      </c:pivotFmt>
      <c:pivotFmt>
        <c:idx val="42"/>
      </c:pivotFmt>
      <c:pivotFmt>
        <c:idx val="43"/>
      </c:pivotFmt>
      <c:pivotFmt>
        <c:idx val="44"/>
      </c:pivotFmt>
      <c:pivotFmt>
        <c:idx val="45"/>
      </c:pivotFmt>
      <c:pivotFmt>
        <c:idx val="46"/>
      </c:pivotFmt>
      <c:pivotFmt>
        <c:idx val="47"/>
      </c:pivotFmt>
      <c:pivotFmt>
        <c:idx val="48"/>
      </c:pivotFmt>
      <c:pivotFmt>
        <c:idx val="49"/>
      </c:pivotFmt>
      <c:pivotFmt>
        <c:idx val="50"/>
      </c:pivotFmt>
      <c:pivotFmt>
        <c:idx val="51"/>
        <c:dLbl>
          <c:idx val="0"/>
          <c:dLblPos val="ctr"/>
          <c:showLegendKey val="0"/>
          <c:showVal val="1"/>
          <c:showCatName val="0"/>
          <c:showSerName val="0"/>
          <c:showPercent val="0"/>
          <c:showBubbleSize val="0"/>
          <c:extLst>
            <c:ext xmlns:c15="http://schemas.microsoft.com/office/drawing/2012/chart" uri="{CE6537A1-D6FC-4f65-9D91-7224C49458BB}"/>
          </c:extLst>
        </c:dLbl>
      </c:pivotFmt>
      <c:pivotFmt>
        <c:idx val="52"/>
        <c:dLbl>
          <c:idx val="0"/>
          <c:dLblPos val="ctr"/>
          <c:showLegendKey val="0"/>
          <c:showVal val="1"/>
          <c:showCatName val="0"/>
          <c:showSerName val="0"/>
          <c:showPercent val="0"/>
          <c:showBubbleSize val="0"/>
          <c:extLst>
            <c:ext xmlns:c15="http://schemas.microsoft.com/office/drawing/2012/chart" uri="{CE6537A1-D6FC-4f65-9D91-7224C49458BB}"/>
          </c:extLst>
        </c:dLbl>
      </c:pivotFmt>
      <c:pivotFmt>
        <c:idx val="53"/>
        <c:dLbl>
          <c:idx val="0"/>
          <c:dLblPos val="ctr"/>
          <c:showLegendKey val="0"/>
          <c:showVal val="1"/>
          <c:showCatName val="0"/>
          <c:showSerName val="0"/>
          <c:showPercent val="0"/>
          <c:showBubbleSize val="0"/>
          <c:extLst>
            <c:ext xmlns:c15="http://schemas.microsoft.com/office/drawing/2012/chart" uri="{CE6537A1-D6FC-4f65-9D91-7224C49458BB}"/>
          </c:extLst>
        </c:dLbl>
      </c:pivotFmt>
      <c:pivotFmt>
        <c:idx val="54"/>
        <c:dLbl>
          <c:idx val="0"/>
          <c:dLblPos val="ctr"/>
          <c:showLegendKey val="0"/>
          <c:showVal val="1"/>
          <c:showCatName val="0"/>
          <c:showSerName val="0"/>
          <c:showPercent val="0"/>
          <c:showBubbleSize val="0"/>
          <c:extLst>
            <c:ext xmlns:c15="http://schemas.microsoft.com/office/drawing/2012/chart" uri="{CE6537A1-D6FC-4f65-9D91-7224C49458BB}"/>
          </c:extLst>
        </c:dLbl>
      </c:pivotFmt>
      <c:pivotFmt>
        <c:idx val="55"/>
        <c:dLbl>
          <c:idx val="0"/>
          <c:dLblPos val="ctr"/>
          <c:showLegendKey val="0"/>
          <c:showVal val="1"/>
          <c:showCatName val="0"/>
          <c:showSerName val="0"/>
          <c:showPercent val="0"/>
          <c:showBubbleSize val="0"/>
          <c:extLst>
            <c:ext xmlns:c15="http://schemas.microsoft.com/office/drawing/2012/chart" uri="{CE6537A1-D6FC-4f65-9D91-7224C49458BB}"/>
          </c:extLst>
        </c:dLbl>
      </c:pivotFmt>
      <c:pivotFmt>
        <c:idx val="56"/>
        <c:dLbl>
          <c:idx val="0"/>
          <c:showLegendKey val="0"/>
          <c:showVal val="0"/>
          <c:showCatName val="0"/>
          <c:showSerName val="0"/>
          <c:showPercent val="0"/>
          <c:showBubbleSize val="0"/>
          <c:extLst>
            <c:ext xmlns:c15="http://schemas.microsoft.com/office/drawing/2012/chart" uri="{CE6537A1-D6FC-4f65-9D91-7224C49458BB}"/>
          </c:extLst>
        </c:dLbl>
      </c:pivotFmt>
      <c:pivotFmt>
        <c:idx val="57"/>
        <c:dLbl>
          <c:idx val="0"/>
          <c:showLegendKey val="0"/>
          <c:showVal val="0"/>
          <c:showCatName val="0"/>
          <c:showSerName val="0"/>
          <c:showPercent val="0"/>
          <c:showBubbleSize val="0"/>
          <c:extLst>
            <c:ext xmlns:c15="http://schemas.microsoft.com/office/drawing/2012/chart" uri="{CE6537A1-D6FC-4f65-9D91-7224C49458BB}"/>
          </c:extLst>
        </c:dLbl>
      </c:pivotFmt>
      <c:pivotFmt>
        <c:idx val="58"/>
      </c:pivotFmt>
      <c:pivotFmt>
        <c:idx val="59"/>
      </c:pivotFmt>
      <c:pivotFmt>
        <c:idx val="60"/>
      </c:pivotFmt>
      <c:pivotFmt>
        <c:idx val="61"/>
      </c:pivotFmt>
      <c:pivotFmt>
        <c:idx val="62"/>
      </c:pivotFmt>
      <c:pivotFmt>
        <c:idx val="63"/>
      </c:pivotFmt>
      <c:pivotFmt>
        <c:idx val="64"/>
      </c:pivotFmt>
      <c:pivotFmt>
        <c:idx val="65"/>
      </c:pivotFmt>
      <c:pivotFmt>
        <c:idx val="66"/>
      </c:pivotFmt>
      <c:pivotFmt>
        <c:idx val="67"/>
      </c:pivotFmt>
      <c:pivotFmt>
        <c:idx val="68"/>
      </c:pivotFmt>
      <c:pivotFmt>
        <c:idx val="69"/>
      </c:pivotFmt>
      <c:pivotFmt>
        <c:idx val="70"/>
      </c:pivotFmt>
      <c:pivotFmt>
        <c:idx val="71"/>
      </c:pivotFmt>
      <c:pivotFmt>
        <c:idx val="72"/>
        <c:dLbl>
          <c:idx val="0"/>
          <c:showLegendKey val="0"/>
          <c:showVal val="0"/>
          <c:showCatName val="0"/>
          <c:showSerName val="0"/>
          <c:showPercent val="0"/>
          <c:showBubbleSize val="0"/>
          <c:extLst>
            <c:ext xmlns:c15="http://schemas.microsoft.com/office/drawing/2012/chart" uri="{CE6537A1-D6FC-4f65-9D91-7224C49458BB}"/>
          </c:extLst>
        </c:dLbl>
      </c:pivotFmt>
      <c:pivotFmt>
        <c:idx val="73"/>
        <c:dLbl>
          <c:idx val="0"/>
          <c:showLegendKey val="0"/>
          <c:showVal val="0"/>
          <c:showCatName val="0"/>
          <c:showSerName val="0"/>
          <c:showPercent val="0"/>
          <c:showBubbleSize val="0"/>
          <c:extLst>
            <c:ext xmlns:c15="http://schemas.microsoft.com/office/drawing/2012/chart" uri="{CE6537A1-D6FC-4f65-9D91-7224C49458BB}"/>
          </c:extLst>
        </c:dLbl>
      </c:pivotFmt>
      <c:pivotFmt>
        <c:idx val="74"/>
        <c:dLbl>
          <c:idx val="0"/>
          <c:showLegendKey val="0"/>
          <c:showVal val="0"/>
          <c:showCatName val="0"/>
          <c:showSerName val="0"/>
          <c:showPercent val="0"/>
          <c:showBubbleSize val="0"/>
          <c:extLst>
            <c:ext xmlns:c15="http://schemas.microsoft.com/office/drawing/2012/chart" uri="{CE6537A1-D6FC-4f65-9D91-7224C49458BB}"/>
          </c:extLst>
        </c:dLbl>
      </c:pivotFmt>
      <c:pivotFmt>
        <c:idx val="75"/>
        <c:dLbl>
          <c:idx val="0"/>
          <c:showLegendKey val="0"/>
          <c:showVal val="0"/>
          <c:showCatName val="0"/>
          <c:showSerName val="0"/>
          <c:showPercent val="0"/>
          <c:showBubbleSize val="0"/>
          <c:extLst>
            <c:ext xmlns:c15="http://schemas.microsoft.com/office/drawing/2012/chart" uri="{CE6537A1-D6FC-4f65-9D91-7224C49458BB}"/>
          </c:extLst>
        </c:dLbl>
      </c:pivotFmt>
      <c:pivotFmt>
        <c:idx val="76"/>
        <c:dLbl>
          <c:idx val="0"/>
          <c:showLegendKey val="0"/>
          <c:showVal val="0"/>
          <c:showCatName val="0"/>
          <c:showSerName val="0"/>
          <c:showPercent val="0"/>
          <c:showBubbleSize val="0"/>
          <c:extLst>
            <c:ext xmlns:c15="http://schemas.microsoft.com/office/drawing/2012/chart" uri="{CE6537A1-D6FC-4f65-9D91-7224C49458BB}"/>
          </c:extLst>
        </c:dLbl>
      </c:pivotFmt>
      <c:pivotFmt>
        <c:idx val="77"/>
        <c:dLbl>
          <c:idx val="0"/>
          <c:showLegendKey val="0"/>
          <c:showVal val="0"/>
          <c:showCatName val="0"/>
          <c:showSerName val="0"/>
          <c:showPercent val="0"/>
          <c:showBubbleSize val="0"/>
          <c:extLst>
            <c:ext xmlns:c15="http://schemas.microsoft.com/office/drawing/2012/chart" uri="{CE6537A1-D6FC-4f65-9D91-7224C49458BB}"/>
          </c:extLst>
        </c:dLbl>
      </c:pivotFmt>
      <c:pivotFmt>
        <c:idx val="78"/>
        <c:dLbl>
          <c:idx val="0"/>
          <c:showLegendKey val="0"/>
          <c:showVal val="0"/>
          <c:showCatName val="0"/>
          <c:showSerName val="0"/>
          <c:showPercent val="0"/>
          <c:showBubbleSize val="0"/>
          <c:extLst>
            <c:ext xmlns:c15="http://schemas.microsoft.com/office/drawing/2012/chart" uri="{CE6537A1-D6FC-4f65-9D91-7224C49458BB}"/>
          </c:extLst>
        </c:dLbl>
      </c:pivotFmt>
      <c:pivotFmt>
        <c:idx val="79"/>
        <c:dLbl>
          <c:idx val="0"/>
          <c:showLegendKey val="0"/>
          <c:showVal val="0"/>
          <c:showCatName val="0"/>
          <c:showSerName val="0"/>
          <c:showPercent val="0"/>
          <c:showBubbleSize val="0"/>
          <c:extLst>
            <c:ext xmlns:c15="http://schemas.microsoft.com/office/drawing/2012/chart" uri="{CE6537A1-D6FC-4f65-9D91-7224C49458BB}"/>
          </c:extLst>
        </c:dLbl>
      </c:pivotFmt>
      <c:pivotFmt>
        <c:idx val="80"/>
        <c:dLbl>
          <c:idx val="0"/>
          <c:showLegendKey val="0"/>
          <c:showVal val="0"/>
          <c:showCatName val="0"/>
          <c:showSerName val="0"/>
          <c:showPercent val="0"/>
          <c:showBubbleSize val="0"/>
          <c:extLst>
            <c:ext xmlns:c15="http://schemas.microsoft.com/office/drawing/2012/chart" uri="{CE6537A1-D6FC-4f65-9D91-7224C49458BB}"/>
          </c:extLst>
        </c:dLbl>
      </c:pivotFmt>
      <c:pivotFmt>
        <c:idx val="81"/>
        <c:dLbl>
          <c:idx val="0"/>
          <c:showLegendKey val="0"/>
          <c:showVal val="0"/>
          <c:showCatName val="0"/>
          <c:showSerName val="0"/>
          <c:showPercent val="0"/>
          <c:showBubbleSize val="0"/>
          <c:extLst>
            <c:ext xmlns:c15="http://schemas.microsoft.com/office/drawing/2012/chart" uri="{CE6537A1-D6FC-4f65-9D91-7224C49458BB}"/>
          </c:extLst>
        </c:dLbl>
      </c:pivotFmt>
      <c:pivotFmt>
        <c:idx val="82"/>
        <c:dLbl>
          <c:idx val="0"/>
          <c:showLegendKey val="0"/>
          <c:showVal val="0"/>
          <c:showCatName val="0"/>
          <c:showSerName val="0"/>
          <c:showPercent val="0"/>
          <c:showBubbleSize val="0"/>
          <c:extLst>
            <c:ext xmlns:c15="http://schemas.microsoft.com/office/drawing/2012/chart" uri="{CE6537A1-D6FC-4f65-9D91-7224C49458BB}"/>
          </c:extLst>
        </c:dLbl>
      </c:pivotFmt>
      <c:pivotFmt>
        <c:idx val="83"/>
        <c:dLbl>
          <c:idx val="0"/>
          <c:showLegendKey val="0"/>
          <c:showVal val="0"/>
          <c:showCatName val="0"/>
          <c:showSerName val="0"/>
          <c:showPercent val="0"/>
          <c:showBubbleSize val="0"/>
          <c:extLst>
            <c:ext xmlns:c15="http://schemas.microsoft.com/office/drawing/2012/chart" uri="{CE6537A1-D6FC-4f65-9D91-7224C49458BB}"/>
          </c:extLst>
        </c:dLbl>
      </c:pivotFmt>
      <c:pivotFmt>
        <c:idx val="84"/>
        <c:dLbl>
          <c:idx val="0"/>
          <c:showLegendKey val="0"/>
          <c:showVal val="0"/>
          <c:showCatName val="0"/>
          <c:showSerName val="0"/>
          <c:showPercent val="0"/>
          <c:showBubbleSize val="0"/>
          <c:extLst>
            <c:ext xmlns:c15="http://schemas.microsoft.com/office/drawing/2012/chart" uri="{CE6537A1-D6FC-4f65-9D91-7224C49458BB}"/>
          </c:extLst>
        </c:dLbl>
      </c:pivotFmt>
      <c:pivotFmt>
        <c:idx val="85"/>
        <c:dLbl>
          <c:idx val="0"/>
          <c:showLegendKey val="0"/>
          <c:showVal val="0"/>
          <c:showCatName val="0"/>
          <c:showSerName val="0"/>
          <c:showPercent val="0"/>
          <c:showBubbleSize val="0"/>
          <c:extLst>
            <c:ext xmlns:c15="http://schemas.microsoft.com/office/drawing/2012/chart" uri="{CE6537A1-D6FC-4f65-9D91-7224C49458BB}"/>
          </c:extLst>
        </c:dLbl>
      </c:pivotFmt>
      <c:pivotFmt>
        <c:idx val="86"/>
        <c:dLbl>
          <c:idx val="0"/>
          <c:showLegendKey val="0"/>
          <c:showVal val="0"/>
          <c:showCatName val="0"/>
          <c:showSerName val="0"/>
          <c:showPercent val="0"/>
          <c:showBubbleSize val="0"/>
          <c:extLst>
            <c:ext xmlns:c15="http://schemas.microsoft.com/office/drawing/2012/chart" uri="{CE6537A1-D6FC-4f65-9D91-7224C49458BB}"/>
          </c:extLst>
        </c:dLbl>
      </c:pivotFmt>
      <c:pivotFmt>
        <c:idx val="87"/>
        <c:dLbl>
          <c:idx val="0"/>
          <c:showLegendKey val="0"/>
          <c:showVal val="0"/>
          <c:showCatName val="0"/>
          <c:showSerName val="0"/>
          <c:showPercent val="0"/>
          <c:showBubbleSize val="0"/>
          <c:extLst>
            <c:ext xmlns:c15="http://schemas.microsoft.com/office/drawing/2012/chart" uri="{CE6537A1-D6FC-4f65-9D91-7224C49458BB}"/>
          </c:extLst>
        </c:dLbl>
      </c:pivotFmt>
      <c:pivotFmt>
        <c:idx val="88"/>
        <c:dLbl>
          <c:idx val="0"/>
          <c:showLegendKey val="0"/>
          <c:showVal val="0"/>
          <c:showCatName val="0"/>
          <c:showSerName val="0"/>
          <c:showPercent val="0"/>
          <c:showBubbleSize val="0"/>
          <c:extLst>
            <c:ext xmlns:c15="http://schemas.microsoft.com/office/drawing/2012/chart" uri="{CE6537A1-D6FC-4f65-9D91-7224C49458BB}"/>
          </c:extLst>
        </c:dLbl>
      </c:pivotFmt>
      <c:pivotFmt>
        <c:idx val="89"/>
        <c:dLbl>
          <c:idx val="0"/>
          <c:showLegendKey val="0"/>
          <c:showVal val="0"/>
          <c:showCatName val="0"/>
          <c:showSerName val="0"/>
          <c:showPercent val="0"/>
          <c:showBubbleSize val="0"/>
          <c:extLst>
            <c:ext xmlns:c15="http://schemas.microsoft.com/office/drawing/2012/chart" uri="{CE6537A1-D6FC-4f65-9D91-7224C49458BB}"/>
          </c:extLst>
        </c:dLbl>
      </c:pivotFmt>
      <c:pivotFmt>
        <c:idx val="90"/>
        <c:dLbl>
          <c:idx val="0"/>
          <c:showLegendKey val="0"/>
          <c:showVal val="0"/>
          <c:showCatName val="0"/>
          <c:showSerName val="0"/>
          <c:showPercent val="0"/>
          <c:showBubbleSize val="0"/>
          <c:extLst>
            <c:ext xmlns:c15="http://schemas.microsoft.com/office/drawing/2012/chart" uri="{CE6537A1-D6FC-4f65-9D91-7224C49458BB}"/>
          </c:extLst>
        </c:dLbl>
      </c:pivotFmt>
      <c:pivotFmt>
        <c:idx val="91"/>
        <c:dLbl>
          <c:idx val="0"/>
          <c:showLegendKey val="0"/>
          <c:showVal val="0"/>
          <c:showCatName val="0"/>
          <c:showSerName val="0"/>
          <c:showPercent val="0"/>
          <c:showBubbleSize val="0"/>
          <c:extLst>
            <c:ext xmlns:c15="http://schemas.microsoft.com/office/drawing/2012/chart" uri="{CE6537A1-D6FC-4f65-9D91-7224C49458BB}"/>
          </c:extLst>
        </c:dLbl>
      </c:pivotFmt>
      <c:pivotFmt>
        <c:idx val="92"/>
        <c:dLbl>
          <c:idx val="0"/>
          <c:showLegendKey val="0"/>
          <c:showVal val="0"/>
          <c:showCatName val="0"/>
          <c:showSerName val="0"/>
          <c:showPercent val="0"/>
          <c:showBubbleSize val="0"/>
          <c:extLst>
            <c:ext xmlns:c15="http://schemas.microsoft.com/office/drawing/2012/chart" uri="{CE6537A1-D6FC-4f65-9D91-7224C49458BB}"/>
          </c:extLst>
        </c:dLbl>
      </c:pivotFmt>
      <c:pivotFmt>
        <c:idx val="93"/>
        <c:dLbl>
          <c:idx val="0"/>
          <c:showLegendKey val="0"/>
          <c:showVal val="0"/>
          <c:showCatName val="0"/>
          <c:showSerName val="0"/>
          <c:showPercent val="0"/>
          <c:showBubbleSize val="0"/>
          <c:extLst>
            <c:ext xmlns:c15="http://schemas.microsoft.com/office/drawing/2012/chart" uri="{CE6537A1-D6FC-4f65-9D91-7224C49458BB}"/>
          </c:extLst>
        </c:dLbl>
      </c:pivotFmt>
      <c:pivotFmt>
        <c:idx val="94"/>
        <c:dLbl>
          <c:idx val="0"/>
          <c:showLegendKey val="0"/>
          <c:showVal val="0"/>
          <c:showCatName val="0"/>
          <c:showSerName val="0"/>
          <c:showPercent val="0"/>
          <c:showBubbleSize val="0"/>
          <c:extLst>
            <c:ext xmlns:c15="http://schemas.microsoft.com/office/drawing/2012/chart" uri="{CE6537A1-D6FC-4f65-9D91-7224C49458BB}"/>
          </c:extLst>
        </c:dLbl>
      </c:pivotFmt>
      <c:pivotFmt>
        <c:idx val="95"/>
        <c:dLbl>
          <c:idx val="0"/>
          <c:showLegendKey val="0"/>
          <c:showVal val="0"/>
          <c:showCatName val="0"/>
          <c:showSerName val="0"/>
          <c:showPercent val="0"/>
          <c:showBubbleSize val="0"/>
          <c:extLst>
            <c:ext xmlns:c15="http://schemas.microsoft.com/office/drawing/2012/chart" uri="{CE6537A1-D6FC-4f65-9D91-7224C49458BB}"/>
          </c:extLst>
        </c:dLbl>
      </c:pivotFmt>
      <c:pivotFmt>
        <c:idx val="96"/>
        <c:dLbl>
          <c:idx val="0"/>
          <c:showLegendKey val="0"/>
          <c:showVal val="0"/>
          <c:showCatName val="0"/>
          <c:showSerName val="0"/>
          <c:showPercent val="0"/>
          <c:showBubbleSize val="0"/>
          <c:extLst>
            <c:ext xmlns:c15="http://schemas.microsoft.com/office/drawing/2012/chart" uri="{CE6537A1-D6FC-4f65-9D91-7224C49458BB}"/>
          </c:extLst>
        </c:dLbl>
      </c:pivotFmt>
      <c:pivotFmt>
        <c:idx val="97"/>
        <c:dLbl>
          <c:idx val="0"/>
          <c:showLegendKey val="0"/>
          <c:showVal val="0"/>
          <c:showCatName val="0"/>
          <c:showSerName val="0"/>
          <c:showPercent val="0"/>
          <c:showBubbleSize val="0"/>
          <c:extLst>
            <c:ext xmlns:c15="http://schemas.microsoft.com/office/drawing/2012/chart" uri="{CE6537A1-D6FC-4f65-9D91-7224C49458BB}"/>
          </c:extLst>
        </c:dLbl>
      </c:pivotFmt>
      <c:pivotFmt>
        <c:idx val="98"/>
        <c:dLbl>
          <c:idx val="0"/>
          <c:showLegendKey val="0"/>
          <c:showVal val="0"/>
          <c:showCatName val="0"/>
          <c:showSerName val="0"/>
          <c:showPercent val="0"/>
          <c:showBubbleSize val="0"/>
          <c:extLst>
            <c:ext xmlns:c15="http://schemas.microsoft.com/office/drawing/2012/chart" uri="{CE6537A1-D6FC-4f65-9D91-7224C49458BB}"/>
          </c:extLst>
        </c:dLbl>
      </c:pivotFmt>
      <c:pivotFmt>
        <c:idx val="99"/>
        <c:dLbl>
          <c:idx val="0"/>
          <c:showLegendKey val="0"/>
          <c:showVal val="0"/>
          <c:showCatName val="0"/>
          <c:showSerName val="0"/>
          <c:showPercent val="0"/>
          <c:showBubbleSize val="0"/>
          <c:extLst>
            <c:ext xmlns:c15="http://schemas.microsoft.com/office/drawing/2012/chart" uri="{CE6537A1-D6FC-4f65-9D91-7224C49458BB}"/>
          </c:extLst>
        </c:dLbl>
      </c:pivotFmt>
      <c:pivotFmt>
        <c:idx val="100"/>
        <c:dLbl>
          <c:idx val="0"/>
          <c:showLegendKey val="0"/>
          <c:showVal val="0"/>
          <c:showCatName val="0"/>
          <c:showSerName val="0"/>
          <c:showPercent val="0"/>
          <c:showBubbleSize val="0"/>
          <c:extLst>
            <c:ext xmlns:c15="http://schemas.microsoft.com/office/drawing/2012/chart" uri="{CE6537A1-D6FC-4f65-9D91-7224C49458BB}"/>
          </c:extLst>
        </c:dLbl>
      </c:pivotFmt>
      <c:pivotFmt>
        <c:idx val="101"/>
        <c:dLbl>
          <c:idx val="0"/>
          <c:showLegendKey val="0"/>
          <c:showVal val="0"/>
          <c:showCatName val="0"/>
          <c:showSerName val="0"/>
          <c:showPercent val="0"/>
          <c:showBubbleSize val="0"/>
          <c:extLst>
            <c:ext xmlns:c15="http://schemas.microsoft.com/office/drawing/2012/chart" uri="{CE6537A1-D6FC-4f65-9D91-7224C49458BB}"/>
          </c:extLst>
        </c:dLbl>
      </c:pivotFmt>
      <c:pivotFmt>
        <c:idx val="102"/>
        <c:dLbl>
          <c:idx val="0"/>
          <c:showLegendKey val="0"/>
          <c:showVal val="0"/>
          <c:showCatName val="0"/>
          <c:showSerName val="0"/>
          <c:showPercent val="0"/>
          <c:showBubbleSize val="0"/>
          <c:extLst>
            <c:ext xmlns:c15="http://schemas.microsoft.com/office/drawing/2012/chart" uri="{CE6537A1-D6FC-4f65-9D91-7224C49458BB}"/>
          </c:extLst>
        </c:dLbl>
      </c:pivotFmt>
      <c:pivotFmt>
        <c:idx val="103"/>
        <c:dLbl>
          <c:idx val="0"/>
          <c:showLegendKey val="0"/>
          <c:showVal val="0"/>
          <c:showCatName val="0"/>
          <c:showSerName val="0"/>
          <c:showPercent val="0"/>
          <c:showBubbleSize val="0"/>
          <c:extLst>
            <c:ext xmlns:c15="http://schemas.microsoft.com/office/drawing/2012/chart" uri="{CE6537A1-D6FC-4f65-9D91-7224C49458BB}"/>
          </c:extLst>
        </c:dLbl>
      </c:pivotFmt>
      <c:pivotFmt>
        <c:idx val="104"/>
        <c:dLbl>
          <c:idx val="0"/>
          <c:showLegendKey val="0"/>
          <c:showVal val="0"/>
          <c:showCatName val="0"/>
          <c:showSerName val="0"/>
          <c:showPercent val="0"/>
          <c:showBubbleSize val="0"/>
          <c:extLst>
            <c:ext xmlns:c15="http://schemas.microsoft.com/office/drawing/2012/chart" uri="{CE6537A1-D6FC-4f65-9D91-7224C49458BB}"/>
          </c:extLst>
        </c:dLbl>
      </c:pivotFmt>
      <c:pivotFmt>
        <c:idx val="105"/>
        <c:dLbl>
          <c:idx val="0"/>
          <c:showLegendKey val="0"/>
          <c:showVal val="0"/>
          <c:showCatName val="0"/>
          <c:showSerName val="0"/>
          <c:showPercent val="0"/>
          <c:showBubbleSize val="0"/>
          <c:extLst>
            <c:ext xmlns:c15="http://schemas.microsoft.com/office/drawing/2012/chart" uri="{CE6537A1-D6FC-4f65-9D91-7224C49458BB}"/>
          </c:extLst>
        </c:dLbl>
      </c:pivotFmt>
      <c:pivotFmt>
        <c:idx val="106"/>
        <c:dLbl>
          <c:idx val="0"/>
          <c:showLegendKey val="0"/>
          <c:showVal val="0"/>
          <c:showCatName val="0"/>
          <c:showSerName val="0"/>
          <c:showPercent val="0"/>
          <c:showBubbleSize val="0"/>
          <c:extLst>
            <c:ext xmlns:c15="http://schemas.microsoft.com/office/drawing/2012/chart" uri="{CE6537A1-D6FC-4f65-9D91-7224C49458BB}"/>
          </c:extLst>
        </c:dLbl>
      </c:pivotFmt>
      <c:pivotFmt>
        <c:idx val="107"/>
        <c:dLbl>
          <c:idx val="0"/>
          <c:showLegendKey val="0"/>
          <c:showVal val="0"/>
          <c:showCatName val="0"/>
          <c:showSerName val="0"/>
          <c:showPercent val="0"/>
          <c:showBubbleSize val="0"/>
          <c:extLst>
            <c:ext xmlns:c15="http://schemas.microsoft.com/office/drawing/2012/chart" uri="{CE6537A1-D6FC-4f65-9D91-7224C49458BB}"/>
          </c:extLst>
        </c:dLbl>
      </c:pivotFmt>
      <c:pivotFmt>
        <c:idx val="108"/>
        <c:dLbl>
          <c:idx val="0"/>
          <c:showLegendKey val="0"/>
          <c:showVal val="0"/>
          <c:showCatName val="0"/>
          <c:showSerName val="0"/>
          <c:showPercent val="0"/>
          <c:showBubbleSize val="0"/>
          <c:extLst>
            <c:ext xmlns:c15="http://schemas.microsoft.com/office/drawing/2012/chart" uri="{CE6537A1-D6FC-4f65-9D91-7224C49458BB}"/>
          </c:extLst>
        </c:dLbl>
      </c:pivotFmt>
      <c:pivotFmt>
        <c:idx val="109"/>
        <c:dLbl>
          <c:idx val="0"/>
          <c:showLegendKey val="0"/>
          <c:showVal val="0"/>
          <c:showCatName val="0"/>
          <c:showSerName val="0"/>
          <c:showPercent val="0"/>
          <c:showBubbleSize val="0"/>
          <c:extLst>
            <c:ext xmlns:c15="http://schemas.microsoft.com/office/drawing/2012/chart" uri="{CE6537A1-D6FC-4f65-9D91-7224C49458BB}"/>
          </c:extLst>
        </c:dLbl>
      </c:pivotFmt>
      <c:pivotFmt>
        <c:idx val="110"/>
        <c:dLbl>
          <c:idx val="0"/>
          <c:showLegendKey val="0"/>
          <c:showVal val="0"/>
          <c:showCatName val="0"/>
          <c:showSerName val="0"/>
          <c:showPercent val="0"/>
          <c:showBubbleSize val="0"/>
          <c:extLst>
            <c:ext xmlns:c15="http://schemas.microsoft.com/office/drawing/2012/chart" uri="{CE6537A1-D6FC-4f65-9D91-7224C49458BB}"/>
          </c:extLst>
        </c:dLbl>
      </c:pivotFmt>
      <c:pivotFmt>
        <c:idx val="111"/>
        <c:dLbl>
          <c:idx val="0"/>
          <c:showLegendKey val="0"/>
          <c:showVal val="0"/>
          <c:showCatName val="0"/>
          <c:showSerName val="0"/>
          <c:showPercent val="0"/>
          <c:showBubbleSize val="0"/>
          <c:extLst>
            <c:ext xmlns:c15="http://schemas.microsoft.com/office/drawing/2012/chart" uri="{CE6537A1-D6FC-4f65-9D91-7224C49458BB}"/>
          </c:extLst>
        </c:dLbl>
      </c:pivotFmt>
      <c:pivotFmt>
        <c:idx val="112"/>
        <c:dLbl>
          <c:idx val="0"/>
          <c:showLegendKey val="0"/>
          <c:showVal val="0"/>
          <c:showCatName val="0"/>
          <c:showSerName val="0"/>
          <c:showPercent val="0"/>
          <c:showBubbleSize val="0"/>
          <c:extLst>
            <c:ext xmlns:c15="http://schemas.microsoft.com/office/drawing/2012/chart" uri="{CE6537A1-D6FC-4f65-9D91-7224C49458BB}"/>
          </c:extLst>
        </c:dLbl>
      </c:pivotFmt>
      <c:pivotFmt>
        <c:idx val="113"/>
        <c:dLbl>
          <c:idx val="0"/>
          <c:showLegendKey val="0"/>
          <c:showVal val="0"/>
          <c:showCatName val="0"/>
          <c:showSerName val="0"/>
          <c:showPercent val="0"/>
          <c:showBubbleSize val="0"/>
          <c:extLst>
            <c:ext xmlns:c15="http://schemas.microsoft.com/office/drawing/2012/chart" uri="{CE6537A1-D6FC-4f65-9D91-7224C49458BB}"/>
          </c:extLst>
        </c:dLbl>
      </c:pivotFmt>
      <c:pivotFmt>
        <c:idx val="114"/>
        <c:dLbl>
          <c:idx val="0"/>
          <c:showLegendKey val="0"/>
          <c:showVal val="0"/>
          <c:showCatName val="0"/>
          <c:showSerName val="0"/>
          <c:showPercent val="0"/>
          <c:showBubbleSize val="0"/>
          <c:extLst>
            <c:ext xmlns:c15="http://schemas.microsoft.com/office/drawing/2012/chart" uri="{CE6537A1-D6FC-4f65-9D91-7224C49458BB}"/>
          </c:extLst>
        </c:dLbl>
      </c:pivotFmt>
      <c:pivotFmt>
        <c:idx val="115"/>
        <c:dLbl>
          <c:idx val="0"/>
          <c:showLegendKey val="0"/>
          <c:showVal val="0"/>
          <c:showCatName val="0"/>
          <c:showSerName val="0"/>
          <c:showPercent val="0"/>
          <c:showBubbleSize val="0"/>
          <c:extLst>
            <c:ext xmlns:c15="http://schemas.microsoft.com/office/drawing/2012/chart" uri="{CE6537A1-D6FC-4f65-9D91-7224C49458BB}"/>
          </c:extLst>
        </c:dLbl>
      </c:pivotFmt>
      <c:pivotFmt>
        <c:idx val="116"/>
        <c:dLbl>
          <c:idx val="0"/>
          <c:showLegendKey val="0"/>
          <c:showVal val="0"/>
          <c:showCatName val="0"/>
          <c:showSerName val="0"/>
          <c:showPercent val="0"/>
          <c:showBubbleSize val="0"/>
          <c:extLst>
            <c:ext xmlns:c15="http://schemas.microsoft.com/office/drawing/2012/chart" uri="{CE6537A1-D6FC-4f65-9D91-7224C49458BB}"/>
          </c:extLst>
        </c:dLbl>
      </c:pivotFmt>
      <c:pivotFmt>
        <c:idx val="117"/>
        <c:dLbl>
          <c:idx val="0"/>
          <c:showLegendKey val="0"/>
          <c:showVal val="0"/>
          <c:showCatName val="0"/>
          <c:showSerName val="0"/>
          <c:showPercent val="0"/>
          <c:showBubbleSize val="0"/>
          <c:extLst>
            <c:ext xmlns:c15="http://schemas.microsoft.com/office/drawing/2012/chart" uri="{CE6537A1-D6FC-4f65-9D91-7224C49458BB}"/>
          </c:extLst>
        </c:dLbl>
      </c:pivotFmt>
      <c:pivotFmt>
        <c:idx val="118"/>
        <c:dLbl>
          <c:idx val="0"/>
          <c:showLegendKey val="0"/>
          <c:showVal val="0"/>
          <c:showCatName val="0"/>
          <c:showSerName val="0"/>
          <c:showPercent val="0"/>
          <c:showBubbleSize val="0"/>
          <c:extLst>
            <c:ext xmlns:c15="http://schemas.microsoft.com/office/drawing/2012/chart" uri="{CE6537A1-D6FC-4f65-9D91-7224C49458BB}"/>
          </c:extLst>
        </c:dLbl>
      </c:pivotFmt>
      <c:pivotFmt>
        <c:idx val="119"/>
        <c:dLbl>
          <c:idx val="0"/>
          <c:showLegendKey val="0"/>
          <c:showVal val="0"/>
          <c:showCatName val="0"/>
          <c:showSerName val="0"/>
          <c:showPercent val="0"/>
          <c:showBubbleSize val="0"/>
          <c:extLst>
            <c:ext xmlns:c15="http://schemas.microsoft.com/office/drawing/2012/chart" uri="{CE6537A1-D6FC-4f65-9D91-7224C49458BB}"/>
          </c:extLst>
        </c:dLbl>
      </c:pivotFmt>
      <c:pivotFmt>
        <c:idx val="120"/>
      </c:pivotFmt>
      <c:pivotFmt>
        <c:idx val="121"/>
      </c:pivotFmt>
      <c:pivotFmt>
        <c:idx val="122"/>
      </c:pivotFmt>
      <c:pivotFmt>
        <c:idx val="123"/>
      </c:pivotFmt>
      <c:pivotFmt>
        <c:idx val="124"/>
        <c:dLbl>
          <c:idx val="0"/>
          <c:showLegendKey val="0"/>
          <c:showVal val="0"/>
          <c:showCatName val="0"/>
          <c:showSerName val="0"/>
          <c:showPercent val="0"/>
          <c:showBubbleSize val="0"/>
          <c:extLst>
            <c:ext xmlns:c15="http://schemas.microsoft.com/office/drawing/2012/chart" uri="{CE6537A1-D6FC-4f65-9D91-7224C49458BB}"/>
          </c:extLst>
        </c:dLbl>
      </c:pivotFmt>
      <c:pivotFmt>
        <c:idx val="125"/>
        <c:dLbl>
          <c:idx val="0"/>
          <c:showLegendKey val="0"/>
          <c:showVal val="0"/>
          <c:showCatName val="0"/>
          <c:showSerName val="0"/>
          <c:showPercent val="0"/>
          <c:showBubbleSize val="0"/>
          <c:extLst>
            <c:ext xmlns:c15="http://schemas.microsoft.com/office/drawing/2012/chart" uri="{CE6537A1-D6FC-4f65-9D91-7224C49458BB}"/>
          </c:extLst>
        </c:dLbl>
      </c:pivotFmt>
      <c:pivotFmt>
        <c:idx val="126"/>
        <c:dLbl>
          <c:idx val="0"/>
          <c:showLegendKey val="0"/>
          <c:showVal val="0"/>
          <c:showCatName val="0"/>
          <c:showSerName val="0"/>
          <c:showPercent val="0"/>
          <c:showBubbleSize val="0"/>
          <c:extLst>
            <c:ext xmlns:c15="http://schemas.microsoft.com/office/drawing/2012/chart" uri="{CE6537A1-D6FC-4f65-9D91-7224C49458BB}"/>
          </c:extLst>
        </c:dLbl>
      </c:pivotFmt>
      <c:pivotFmt>
        <c:idx val="127"/>
        <c:dLbl>
          <c:idx val="0"/>
          <c:showLegendKey val="0"/>
          <c:showVal val="0"/>
          <c:showCatName val="0"/>
          <c:showSerName val="0"/>
          <c:showPercent val="0"/>
          <c:showBubbleSize val="0"/>
          <c:extLst>
            <c:ext xmlns:c15="http://schemas.microsoft.com/office/drawing/2012/chart" uri="{CE6537A1-D6FC-4f65-9D91-7224C49458BB}"/>
          </c:extLst>
        </c:dLbl>
      </c:pivotFmt>
      <c:pivotFmt>
        <c:idx val="128"/>
        <c:dLbl>
          <c:idx val="0"/>
          <c:showLegendKey val="0"/>
          <c:showVal val="0"/>
          <c:showCatName val="0"/>
          <c:showSerName val="0"/>
          <c:showPercent val="0"/>
          <c:showBubbleSize val="0"/>
          <c:extLst>
            <c:ext xmlns:c15="http://schemas.microsoft.com/office/drawing/2012/chart" uri="{CE6537A1-D6FC-4f65-9D91-7224C49458BB}"/>
          </c:extLst>
        </c:dLbl>
      </c:pivotFmt>
      <c:pivotFmt>
        <c:idx val="129"/>
        <c:dLbl>
          <c:idx val="0"/>
          <c:showLegendKey val="0"/>
          <c:showVal val="0"/>
          <c:showCatName val="0"/>
          <c:showSerName val="0"/>
          <c:showPercent val="0"/>
          <c:showBubbleSize val="0"/>
          <c:extLst>
            <c:ext xmlns:c15="http://schemas.microsoft.com/office/drawing/2012/chart" uri="{CE6537A1-D6FC-4f65-9D91-7224C49458BB}"/>
          </c:extLst>
        </c:dLbl>
      </c:pivotFmt>
      <c:pivotFmt>
        <c:idx val="130"/>
        <c:dLbl>
          <c:idx val="0"/>
          <c:showLegendKey val="0"/>
          <c:showVal val="0"/>
          <c:showCatName val="0"/>
          <c:showSerName val="0"/>
          <c:showPercent val="0"/>
          <c:showBubbleSize val="0"/>
          <c:extLst>
            <c:ext xmlns:c15="http://schemas.microsoft.com/office/drawing/2012/chart" uri="{CE6537A1-D6FC-4f65-9D91-7224C49458BB}"/>
          </c:extLst>
        </c:dLbl>
      </c:pivotFmt>
      <c:pivotFmt>
        <c:idx val="131"/>
        <c:dLbl>
          <c:idx val="0"/>
          <c:showLegendKey val="0"/>
          <c:showVal val="0"/>
          <c:showCatName val="0"/>
          <c:showSerName val="0"/>
          <c:showPercent val="0"/>
          <c:showBubbleSize val="0"/>
          <c:extLst>
            <c:ext xmlns:c15="http://schemas.microsoft.com/office/drawing/2012/chart" uri="{CE6537A1-D6FC-4f65-9D91-7224C49458BB}"/>
          </c:extLst>
        </c:dLbl>
      </c:pivotFmt>
      <c:pivotFmt>
        <c:idx val="132"/>
        <c:dLbl>
          <c:idx val="0"/>
          <c:showLegendKey val="0"/>
          <c:showVal val="0"/>
          <c:showCatName val="0"/>
          <c:showSerName val="0"/>
          <c:showPercent val="0"/>
          <c:showBubbleSize val="0"/>
          <c:extLst>
            <c:ext xmlns:c15="http://schemas.microsoft.com/office/drawing/2012/chart" uri="{CE6537A1-D6FC-4f65-9D91-7224C49458BB}"/>
          </c:extLst>
        </c:dLbl>
      </c:pivotFmt>
      <c:pivotFmt>
        <c:idx val="133"/>
        <c:dLbl>
          <c:idx val="0"/>
          <c:showLegendKey val="0"/>
          <c:showVal val="0"/>
          <c:showCatName val="0"/>
          <c:showSerName val="0"/>
          <c:showPercent val="0"/>
          <c:showBubbleSize val="0"/>
          <c:extLst>
            <c:ext xmlns:c15="http://schemas.microsoft.com/office/drawing/2012/chart" uri="{CE6537A1-D6FC-4f65-9D91-7224C49458BB}"/>
          </c:extLst>
        </c:dLbl>
      </c:pivotFmt>
      <c:pivotFmt>
        <c:idx val="134"/>
        <c:dLbl>
          <c:idx val="0"/>
          <c:showLegendKey val="0"/>
          <c:showVal val="0"/>
          <c:showCatName val="0"/>
          <c:showSerName val="0"/>
          <c:showPercent val="0"/>
          <c:showBubbleSize val="0"/>
          <c:extLst>
            <c:ext xmlns:c15="http://schemas.microsoft.com/office/drawing/2012/chart" uri="{CE6537A1-D6FC-4f65-9D91-7224C49458BB}"/>
          </c:extLst>
        </c:dLbl>
      </c:pivotFmt>
      <c:pivotFmt>
        <c:idx val="135"/>
        <c:dLbl>
          <c:idx val="0"/>
          <c:showLegendKey val="0"/>
          <c:showVal val="0"/>
          <c:showCatName val="0"/>
          <c:showSerName val="0"/>
          <c:showPercent val="0"/>
          <c:showBubbleSize val="0"/>
          <c:extLst>
            <c:ext xmlns:c15="http://schemas.microsoft.com/office/drawing/2012/chart" uri="{CE6537A1-D6FC-4f65-9D91-7224C49458BB}"/>
          </c:extLst>
        </c:dLbl>
      </c:pivotFmt>
      <c:pivotFmt>
        <c:idx val="136"/>
        <c:dLbl>
          <c:idx val="0"/>
          <c:showLegendKey val="0"/>
          <c:showVal val="0"/>
          <c:showCatName val="0"/>
          <c:showSerName val="0"/>
          <c:showPercent val="0"/>
          <c:showBubbleSize val="0"/>
          <c:extLst>
            <c:ext xmlns:c15="http://schemas.microsoft.com/office/drawing/2012/chart" uri="{CE6537A1-D6FC-4f65-9D91-7224C49458BB}"/>
          </c:extLst>
        </c:dLbl>
      </c:pivotFmt>
      <c:pivotFmt>
        <c:idx val="137"/>
        <c:dLbl>
          <c:idx val="0"/>
          <c:showLegendKey val="0"/>
          <c:showVal val="0"/>
          <c:showCatName val="0"/>
          <c:showSerName val="0"/>
          <c:showPercent val="0"/>
          <c:showBubbleSize val="0"/>
          <c:extLst>
            <c:ext xmlns:c15="http://schemas.microsoft.com/office/drawing/2012/chart" uri="{CE6537A1-D6FC-4f65-9D91-7224C49458BB}"/>
          </c:extLst>
        </c:dLbl>
      </c:pivotFmt>
      <c:pivotFmt>
        <c:idx val="138"/>
        <c:dLbl>
          <c:idx val="0"/>
          <c:showLegendKey val="0"/>
          <c:showVal val="0"/>
          <c:showCatName val="0"/>
          <c:showSerName val="0"/>
          <c:showPercent val="0"/>
          <c:showBubbleSize val="0"/>
          <c:extLst>
            <c:ext xmlns:c15="http://schemas.microsoft.com/office/drawing/2012/chart" uri="{CE6537A1-D6FC-4f65-9D91-7224C49458BB}"/>
          </c:extLst>
        </c:dLbl>
      </c:pivotFmt>
      <c:pivotFmt>
        <c:idx val="139"/>
        <c:dLbl>
          <c:idx val="0"/>
          <c:showLegendKey val="0"/>
          <c:showVal val="0"/>
          <c:showCatName val="0"/>
          <c:showSerName val="0"/>
          <c:showPercent val="0"/>
          <c:showBubbleSize val="0"/>
          <c:extLst>
            <c:ext xmlns:c15="http://schemas.microsoft.com/office/drawing/2012/chart" uri="{CE6537A1-D6FC-4f65-9D91-7224C49458BB}"/>
          </c:extLst>
        </c:dLbl>
      </c:pivotFmt>
      <c:pivotFmt>
        <c:idx val="140"/>
        <c:dLbl>
          <c:idx val="0"/>
          <c:showLegendKey val="0"/>
          <c:showVal val="0"/>
          <c:showCatName val="0"/>
          <c:showSerName val="0"/>
          <c:showPercent val="0"/>
          <c:showBubbleSize val="0"/>
          <c:extLst>
            <c:ext xmlns:c15="http://schemas.microsoft.com/office/drawing/2012/chart" uri="{CE6537A1-D6FC-4f65-9D91-7224C49458BB}"/>
          </c:extLst>
        </c:dLbl>
      </c:pivotFmt>
      <c:pivotFmt>
        <c:idx val="141"/>
        <c:dLbl>
          <c:idx val="0"/>
          <c:showLegendKey val="0"/>
          <c:showVal val="0"/>
          <c:showCatName val="0"/>
          <c:showSerName val="0"/>
          <c:showPercent val="0"/>
          <c:showBubbleSize val="0"/>
          <c:extLst>
            <c:ext xmlns:c15="http://schemas.microsoft.com/office/drawing/2012/chart" uri="{CE6537A1-D6FC-4f65-9D91-7224C49458BB}"/>
          </c:extLst>
        </c:dLbl>
      </c:pivotFmt>
      <c:pivotFmt>
        <c:idx val="142"/>
        <c:dLbl>
          <c:idx val="0"/>
          <c:showLegendKey val="0"/>
          <c:showVal val="0"/>
          <c:showCatName val="0"/>
          <c:showSerName val="0"/>
          <c:showPercent val="0"/>
          <c:showBubbleSize val="0"/>
          <c:extLst>
            <c:ext xmlns:c15="http://schemas.microsoft.com/office/drawing/2012/chart" uri="{CE6537A1-D6FC-4f65-9D91-7224C49458BB}"/>
          </c:extLst>
        </c:dLbl>
      </c:pivotFmt>
      <c:pivotFmt>
        <c:idx val="143"/>
        <c:dLbl>
          <c:idx val="0"/>
          <c:showLegendKey val="0"/>
          <c:showVal val="0"/>
          <c:showCatName val="0"/>
          <c:showSerName val="0"/>
          <c:showPercent val="0"/>
          <c:showBubbleSize val="0"/>
          <c:extLst>
            <c:ext xmlns:c15="http://schemas.microsoft.com/office/drawing/2012/chart" uri="{CE6537A1-D6FC-4f65-9D91-7224C49458BB}"/>
          </c:extLst>
        </c:dLbl>
      </c:pivotFmt>
      <c:pivotFmt>
        <c:idx val="144"/>
        <c:dLbl>
          <c:idx val="0"/>
          <c:showLegendKey val="0"/>
          <c:showVal val="0"/>
          <c:showCatName val="0"/>
          <c:showSerName val="0"/>
          <c:showPercent val="0"/>
          <c:showBubbleSize val="0"/>
          <c:extLst>
            <c:ext xmlns:c15="http://schemas.microsoft.com/office/drawing/2012/chart" uri="{CE6537A1-D6FC-4f65-9D91-7224C49458BB}"/>
          </c:extLst>
        </c:dLbl>
      </c:pivotFmt>
      <c:pivotFmt>
        <c:idx val="145"/>
        <c:dLbl>
          <c:idx val="0"/>
          <c:showLegendKey val="0"/>
          <c:showVal val="0"/>
          <c:showCatName val="0"/>
          <c:showSerName val="0"/>
          <c:showPercent val="0"/>
          <c:showBubbleSize val="0"/>
          <c:extLst>
            <c:ext xmlns:c15="http://schemas.microsoft.com/office/drawing/2012/chart" uri="{CE6537A1-D6FC-4f65-9D91-7224C49458BB}"/>
          </c:extLst>
        </c:dLbl>
      </c:pivotFmt>
      <c:pivotFmt>
        <c:idx val="146"/>
        <c:dLbl>
          <c:idx val="0"/>
          <c:showLegendKey val="0"/>
          <c:showVal val="0"/>
          <c:showCatName val="0"/>
          <c:showSerName val="0"/>
          <c:showPercent val="0"/>
          <c:showBubbleSize val="0"/>
          <c:extLst>
            <c:ext xmlns:c15="http://schemas.microsoft.com/office/drawing/2012/chart" uri="{CE6537A1-D6FC-4f65-9D91-7224C49458BB}"/>
          </c:extLst>
        </c:dLbl>
      </c:pivotFmt>
      <c:pivotFmt>
        <c:idx val="147"/>
        <c:dLbl>
          <c:idx val="0"/>
          <c:showLegendKey val="0"/>
          <c:showVal val="0"/>
          <c:showCatName val="0"/>
          <c:showSerName val="0"/>
          <c:showPercent val="0"/>
          <c:showBubbleSize val="0"/>
          <c:extLst>
            <c:ext xmlns:c15="http://schemas.microsoft.com/office/drawing/2012/chart" uri="{CE6537A1-D6FC-4f65-9D91-7224C49458BB}"/>
          </c:extLst>
        </c:dLbl>
      </c:pivotFmt>
      <c:pivotFmt>
        <c:idx val="148"/>
        <c:dLbl>
          <c:idx val="0"/>
          <c:showLegendKey val="0"/>
          <c:showVal val="0"/>
          <c:showCatName val="0"/>
          <c:showSerName val="0"/>
          <c:showPercent val="0"/>
          <c:showBubbleSize val="0"/>
          <c:extLst>
            <c:ext xmlns:c15="http://schemas.microsoft.com/office/drawing/2012/chart" uri="{CE6537A1-D6FC-4f65-9D91-7224C49458BB}"/>
          </c:extLst>
        </c:dLbl>
      </c:pivotFmt>
      <c:pivotFmt>
        <c:idx val="149"/>
        <c:dLbl>
          <c:idx val="0"/>
          <c:showLegendKey val="0"/>
          <c:showVal val="0"/>
          <c:showCatName val="0"/>
          <c:showSerName val="0"/>
          <c:showPercent val="0"/>
          <c:showBubbleSize val="0"/>
          <c:extLst>
            <c:ext xmlns:c15="http://schemas.microsoft.com/office/drawing/2012/chart" uri="{CE6537A1-D6FC-4f65-9D91-7224C49458BB}"/>
          </c:extLst>
        </c:dLbl>
      </c:pivotFmt>
      <c:pivotFmt>
        <c:idx val="150"/>
        <c:dLbl>
          <c:idx val="0"/>
          <c:showLegendKey val="0"/>
          <c:showVal val="0"/>
          <c:showCatName val="0"/>
          <c:showSerName val="0"/>
          <c:showPercent val="0"/>
          <c:showBubbleSize val="0"/>
          <c:extLst>
            <c:ext xmlns:c15="http://schemas.microsoft.com/office/drawing/2012/chart" uri="{CE6537A1-D6FC-4f65-9D91-7224C49458BB}"/>
          </c:extLst>
        </c:dLbl>
      </c:pivotFmt>
      <c:pivotFmt>
        <c:idx val="151"/>
        <c:dLbl>
          <c:idx val="0"/>
          <c:showLegendKey val="0"/>
          <c:showVal val="0"/>
          <c:showCatName val="0"/>
          <c:showSerName val="0"/>
          <c:showPercent val="0"/>
          <c:showBubbleSize val="0"/>
          <c:extLst>
            <c:ext xmlns:c15="http://schemas.microsoft.com/office/drawing/2012/chart" uri="{CE6537A1-D6FC-4f65-9D91-7224C49458BB}"/>
          </c:extLst>
        </c:dLbl>
      </c:pivotFmt>
      <c:pivotFmt>
        <c:idx val="152"/>
        <c:dLbl>
          <c:idx val="0"/>
          <c:showLegendKey val="0"/>
          <c:showVal val="0"/>
          <c:showCatName val="0"/>
          <c:showSerName val="0"/>
          <c:showPercent val="0"/>
          <c:showBubbleSize val="0"/>
          <c:extLst>
            <c:ext xmlns:c15="http://schemas.microsoft.com/office/drawing/2012/chart" uri="{CE6537A1-D6FC-4f65-9D91-7224C49458BB}"/>
          </c:extLst>
        </c:dLbl>
      </c:pivotFmt>
      <c:pivotFmt>
        <c:idx val="153"/>
        <c:dLbl>
          <c:idx val="0"/>
          <c:showLegendKey val="0"/>
          <c:showVal val="0"/>
          <c:showCatName val="0"/>
          <c:showSerName val="0"/>
          <c:showPercent val="0"/>
          <c:showBubbleSize val="0"/>
          <c:extLst>
            <c:ext xmlns:c15="http://schemas.microsoft.com/office/drawing/2012/chart" uri="{CE6537A1-D6FC-4f65-9D91-7224C49458BB}"/>
          </c:extLst>
        </c:dLbl>
      </c:pivotFmt>
      <c:pivotFmt>
        <c:idx val="154"/>
        <c:dLbl>
          <c:idx val="0"/>
          <c:showLegendKey val="0"/>
          <c:showVal val="0"/>
          <c:showCatName val="0"/>
          <c:showSerName val="0"/>
          <c:showPercent val="0"/>
          <c:showBubbleSize val="0"/>
          <c:extLst>
            <c:ext xmlns:c15="http://schemas.microsoft.com/office/drawing/2012/chart" uri="{CE6537A1-D6FC-4f65-9D91-7224C49458BB}"/>
          </c:extLst>
        </c:dLbl>
      </c:pivotFmt>
      <c:pivotFmt>
        <c:idx val="155"/>
        <c:dLbl>
          <c:idx val="0"/>
          <c:showLegendKey val="0"/>
          <c:showVal val="0"/>
          <c:showCatName val="0"/>
          <c:showSerName val="0"/>
          <c:showPercent val="0"/>
          <c:showBubbleSize val="0"/>
          <c:extLst>
            <c:ext xmlns:c15="http://schemas.microsoft.com/office/drawing/2012/chart" uri="{CE6537A1-D6FC-4f65-9D91-7224C49458BB}"/>
          </c:extLst>
        </c:dLbl>
      </c:pivotFmt>
      <c:pivotFmt>
        <c:idx val="156"/>
        <c:dLbl>
          <c:idx val="0"/>
          <c:showLegendKey val="0"/>
          <c:showVal val="0"/>
          <c:showCatName val="0"/>
          <c:showSerName val="0"/>
          <c:showPercent val="0"/>
          <c:showBubbleSize val="0"/>
          <c:extLst>
            <c:ext xmlns:c15="http://schemas.microsoft.com/office/drawing/2012/chart" uri="{CE6537A1-D6FC-4f65-9D91-7224C49458BB}"/>
          </c:extLst>
        </c:dLbl>
      </c:pivotFmt>
      <c:pivotFmt>
        <c:idx val="157"/>
        <c:dLbl>
          <c:idx val="0"/>
          <c:showLegendKey val="0"/>
          <c:showVal val="0"/>
          <c:showCatName val="0"/>
          <c:showSerName val="0"/>
          <c:showPercent val="0"/>
          <c:showBubbleSize val="0"/>
          <c:extLst>
            <c:ext xmlns:c15="http://schemas.microsoft.com/office/drawing/2012/chart" uri="{CE6537A1-D6FC-4f65-9D91-7224C49458BB}"/>
          </c:extLst>
        </c:dLbl>
      </c:pivotFmt>
      <c:pivotFmt>
        <c:idx val="158"/>
        <c:dLbl>
          <c:idx val="0"/>
          <c:showLegendKey val="0"/>
          <c:showVal val="0"/>
          <c:showCatName val="0"/>
          <c:showSerName val="0"/>
          <c:showPercent val="0"/>
          <c:showBubbleSize val="0"/>
          <c:extLst>
            <c:ext xmlns:c15="http://schemas.microsoft.com/office/drawing/2012/chart" uri="{CE6537A1-D6FC-4f65-9D91-7224C49458BB}"/>
          </c:extLst>
        </c:dLbl>
      </c:pivotFmt>
      <c:pivotFmt>
        <c:idx val="159"/>
        <c:dLbl>
          <c:idx val="0"/>
          <c:showLegendKey val="0"/>
          <c:showVal val="0"/>
          <c:showCatName val="0"/>
          <c:showSerName val="0"/>
          <c:showPercent val="0"/>
          <c:showBubbleSize val="0"/>
          <c:extLst>
            <c:ext xmlns:c15="http://schemas.microsoft.com/office/drawing/2012/chart" uri="{CE6537A1-D6FC-4f65-9D91-7224C49458BB}"/>
          </c:extLst>
        </c:dLbl>
      </c:pivotFmt>
      <c:pivotFmt>
        <c:idx val="160"/>
        <c:dLbl>
          <c:idx val="0"/>
          <c:showLegendKey val="0"/>
          <c:showVal val="0"/>
          <c:showCatName val="0"/>
          <c:showSerName val="0"/>
          <c:showPercent val="0"/>
          <c:showBubbleSize val="0"/>
          <c:extLst>
            <c:ext xmlns:c15="http://schemas.microsoft.com/office/drawing/2012/chart" uri="{CE6537A1-D6FC-4f65-9D91-7224C49458BB}"/>
          </c:extLst>
        </c:dLbl>
      </c:pivotFmt>
      <c:pivotFmt>
        <c:idx val="161"/>
        <c:dLbl>
          <c:idx val="0"/>
          <c:showLegendKey val="0"/>
          <c:showVal val="0"/>
          <c:showCatName val="0"/>
          <c:showSerName val="0"/>
          <c:showPercent val="0"/>
          <c:showBubbleSize val="0"/>
          <c:extLst>
            <c:ext xmlns:c15="http://schemas.microsoft.com/office/drawing/2012/chart" uri="{CE6537A1-D6FC-4f65-9D91-7224C49458BB}"/>
          </c:extLst>
        </c:dLbl>
      </c:pivotFmt>
      <c:pivotFmt>
        <c:idx val="162"/>
        <c:dLbl>
          <c:idx val="0"/>
          <c:showLegendKey val="0"/>
          <c:showVal val="0"/>
          <c:showCatName val="0"/>
          <c:showSerName val="0"/>
          <c:showPercent val="0"/>
          <c:showBubbleSize val="0"/>
          <c:extLst>
            <c:ext xmlns:c15="http://schemas.microsoft.com/office/drawing/2012/chart" uri="{CE6537A1-D6FC-4f65-9D91-7224C49458BB}"/>
          </c:extLst>
        </c:dLbl>
      </c:pivotFmt>
      <c:pivotFmt>
        <c:idx val="163"/>
        <c:dLbl>
          <c:idx val="0"/>
          <c:showLegendKey val="0"/>
          <c:showVal val="0"/>
          <c:showCatName val="0"/>
          <c:showSerName val="0"/>
          <c:showPercent val="0"/>
          <c:showBubbleSize val="0"/>
          <c:extLst>
            <c:ext xmlns:c15="http://schemas.microsoft.com/office/drawing/2012/chart" uri="{CE6537A1-D6FC-4f65-9D91-7224C49458BB}"/>
          </c:extLst>
        </c:dLbl>
      </c:pivotFmt>
      <c:pivotFmt>
        <c:idx val="164"/>
        <c:dLbl>
          <c:idx val="0"/>
          <c:showLegendKey val="0"/>
          <c:showVal val="0"/>
          <c:showCatName val="0"/>
          <c:showSerName val="0"/>
          <c:showPercent val="0"/>
          <c:showBubbleSize val="0"/>
          <c:extLst>
            <c:ext xmlns:c15="http://schemas.microsoft.com/office/drawing/2012/chart" uri="{CE6537A1-D6FC-4f65-9D91-7224C49458BB}"/>
          </c:extLst>
        </c:dLbl>
      </c:pivotFmt>
      <c:pivotFmt>
        <c:idx val="165"/>
        <c:dLbl>
          <c:idx val="0"/>
          <c:showLegendKey val="0"/>
          <c:showVal val="0"/>
          <c:showCatName val="0"/>
          <c:showSerName val="0"/>
          <c:showPercent val="0"/>
          <c:showBubbleSize val="0"/>
          <c:extLst>
            <c:ext xmlns:c15="http://schemas.microsoft.com/office/drawing/2012/chart" uri="{CE6537A1-D6FC-4f65-9D91-7224C49458BB}"/>
          </c:extLst>
        </c:dLbl>
      </c:pivotFmt>
      <c:pivotFmt>
        <c:idx val="166"/>
        <c:dLbl>
          <c:idx val="0"/>
          <c:showLegendKey val="0"/>
          <c:showVal val="0"/>
          <c:showCatName val="0"/>
          <c:showSerName val="0"/>
          <c:showPercent val="0"/>
          <c:showBubbleSize val="0"/>
          <c:extLst>
            <c:ext xmlns:c15="http://schemas.microsoft.com/office/drawing/2012/chart" uri="{CE6537A1-D6FC-4f65-9D91-7224C49458BB}"/>
          </c:extLst>
        </c:dLbl>
      </c:pivotFmt>
      <c:pivotFmt>
        <c:idx val="167"/>
        <c:dLbl>
          <c:idx val="0"/>
          <c:dLblPos val="ctr"/>
          <c:showLegendKey val="0"/>
          <c:showVal val="0"/>
          <c:showCatName val="0"/>
          <c:showSerName val="0"/>
          <c:showPercent val="0"/>
          <c:showBubbleSize val="0"/>
          <c:extLst>
            <c:ext xmlns:c15="http://schemas.microsoft.com/office/drawing/2012/chart" uri="{CE6537A1-D6FC-4f65-9D91-7224C49458BB}"/>
          </c:extLst>
        </c:dLbl>
      </c:pivotFmt>
      <c:pivotFmt>
        <c:idx val="168"/>
        <c:dLbl>
          <c:idx val="0"/>
          <c:dLblPos val="ctr"/>
          <c:showLegendKey val="0"/>
          <c:showVal val="0"/>
          <c:showCatName val="0"/>
          <c:showSerName val="0"/>
          <c:showPercent val="0"/>
          <c:showBubbleSize val="0"/>
          <c:extLst>
            <c:ext xmlns:c15="http://schemas.microsoft.com/office/drawing/2012/chart" uri="{CE6537A1-D6FC-4f65-9D91-7224C49458BB}"/>
          </c:extLst>
        </c:dLbl>
      </c:pivotFmt>
      <c:pivotFmt>
        <c:idx val="169"/>
        <c:dLbl>
          <c:idx val="0"/>
          <c:dLblPos val="ctr"/>
          <c:showLegendKey val="0"/>
          <c:showVal val="1"/>
          <c:showCatName val="0"/>
          <c:showSerName val="0"/>
          <c:showPercent val="0"/>
          <c:showBubbleSize val="0"/>
          <c:extLst>
            <c:ext xmlns:c15="http://schemas.microsoft.com/office/drawing/2012/chart" uri="{CE6537A1-D6FC-4f65-9D91-7224C49458BB}"/>
          </c:extLst>
        </c:dLbl>
      </c:pivotFmt>
      <c:pivotFmt>
        <c:idx val="170"/>
        <c:dLbl>
          <c:idx val="0"/>
          <c:dLblPos val="ctr"/>
          <c:showLegendKey val="0"/>
          <c:showVal val="1"/>
          <c:showCatName val="0"/>
          <c:showSerName val="0"/>
          <c:showPercent val="0"/>
          <c:showBubbleSize val="0"/>
          <c:extLst>
            <c:ext xmlns:c15="http://schemas.microsoft.com/office/drawing/2012/chart" uri="{CE6537A1-D6FC-4f65-9D91-7224C49458BB}"/>
          </c:extLst>
        </c:dLbl>
      </c:pivotFmt>
      <c:pivotFmt>
        <c:idx val="171"/>
        <c:dLbl>
          <c:idx val="0"/>
          <c:dLblPos val="ctr"/>
          <c:showLegendKey val="0"/>
          <c:showVal val="0"/>
          <c:showCatName val="0"/>
          <c:showSerName val="0"/>
          <c:showPercent val="0"/>
          <c:showBubbleSize val="0"/>
          <c:extLst>
            <c:ext xmlns:c15="http://schemas.microsoft.com/office/drawing/2012/chart" uri="{CE6537A1-D6FC-4f65-9D91-7224C49458BB}"/>
          </c:extLst>
        </c:dLbl>
      </c:pivotFmt>
      <c:pivotFmt>
        <c:idx val="172"/>
        <c:dLbl>
          <c:idx val="0"/>
          <c:dLblPos val="ctr"/>
          <c:showLegendKey val="0"/>
          <c:showVal val="0"/>
          <c:showCatName val="0"/>
          <c:showSerName val="0"/>
          <c:showPercent val="0"/>
          <c:showBubbleSize val="0"/>
          <c:extLst>
            <c:ext xmlns:c15="http://schemas.microsoft.com/office/drawing/2012/chart" uri="{CE6537A1-D6FC-4f65-9D91-7224C49458BB}"/>
          </c:extLst>
        </c:dLbl>
      </c:pivotFmt>
      <c:pivotFmt>
        <c:idx val="173"/>
        <c:dLbl>
          <c:idx val="0"/>
          <c:dLblPos val="ctr"/>
          <c:showLegendKey val="0"/>
          <c:showVal val="0"/>
          <c:showCatName val="0"/>
          <c:showSerName val="0"/>
          <c:showPercent val="0"/>
          <c:showBubbleSize val="0"/>
          <c:extLst>
            <c:ext xmlns:c15="http://schemas.microsoft.com/office/drawing/2012/chart" uri="{CE6537A1-D6FC-4f65-9D91-7224C49458BB}"/>
          </c:extLst>
        </c:dLbl>
      </c:pivotFmt>
      <c:pivotFmt>
        <c:idx val="174"/>
        <c:dLbl>
          <c:idx val="0"/>
          <c:dLblPos val="ctr"/>
          <c:showLegendKey val="0"/>
          <c:showVal val="0"/>
          <c:showCatName val="0"/>
          <c:showSerName val="0"/>
          <c:showPercent val="0"/>
          <c:showBubbleSize val="0"/>
          <c:extLst>
            <c:ext xmlns:c15="http://schemas.microsoft.com/office/drawing/2012/chart" uri="{CE6537A1-D6FC-4f65-9D91-7224C49458BB}"/>
          </c:extLst>
        </c:dLbl>
      </c:pivotFmt>
      <c:pivotFmt>
        <c:idx val="175"/>
        <c:dLbl>
          <c:idx val="0"/>
          <c:dLblPos val="ctr"/>
          <c:showLegendKey val="0"/>
          <c:showVal val="0"/>
          <c:showCatName val="0"/>
          <c:showSerName val="0"/>
          <c:showPercent val="0"/>
          <c:showBubbleSize val="0"/>
          <c:extLst>
            <c:ext xmlns:c15="http://schemas.microsoft.com/office/drawing/2012/chart" uri="{CE6537A1-D6FC-4f65-9D91-7224C49458BB}"/>
          </c:extLst>
        </c:dLbl>
      </c:pivotFmt>
      <c:pivotFmt>
        <c:idx val="176"/>
        <c:dLbl>
          <c:idx val="0"/>
          <c:dLblPos val="ctr"/>
          <c:showLegendKey val="0"/>
          <c:showVal val="0"/>
          <c:showCatName val="0"/>
          <c:showSerName val="0"/>
          <c:showPercent val="0"/>
          <c:showBubbleSize val="0"/>
          <c:extLst>
            <c:ext xmlns:c15="http://schemas.microsoft.com/office/drawing/2012/chart" uri="{CE6537A1-D6FC-4f65-9D91-7224C49458BB}"/>
          </c:extLst>
        </c:dLbl>
      </c:pivotFmt>
      <c:pivotFmt>
        <c:idx val="177"/>
        <c:dLbl>
          <c:idx val="0"/>
          <c:dLblPos val="ctr"/>
          <c:showLegendKey val="0"/>
          <c:showVal val="0"/>
          <c:showCatName val="0"/>
          <c:showSerName val="0"/>
          <c:showPercent val="0"/>
          <c:showBubbleSize val="0"/>
          <c:extLst>
            <c:ext xmlns:c15="http://schemas.microsoft.com/office/drawing/2012/chart" uri="{CE6537A1-D6FC-4f65-9D91-7224C49458BB}"/>
          </c:extLst>
        </c:dLbl>
      </c:pivotFmt>
      <c:pivotFmt>
        <c:idx val="178"/>
        <c:dLbl>
          <c:idx val="0"/>
          <c:dLblPos val="ctr"/>
          <c:showLegendKey val="0"/>
          <c:showVal val="0"/>
          <c:showCatName val="0"/>
          <c:showSerName val="0"/>
          <c:showPercent val="0"/>
          <c:showBubbleSize val="0"/>
          <c:extLst>
            <c:ext xmlns:c15="http://schemas.microsoft.com/office/drawing/2012/chart" uri="{CE6537A1-D6FC-4f65-9D91-7224C49458BB}"/>
          </c:extLst>
        </c:dLbl>
      </c:pivotFmt>
      <c:pivotFmt>
        <c:idx val="179"/>
        <c:dLbl>
          <c:idx val="0"/>
          <c:dLblPos val="ctr"/>
          <c:showLegendKey val="0"/>
          <c:showVal val="0"/>
          <c:showCatName val="0"/>
          <c:showSerName val="0"/>
          <c:showPercent val="0"/>
          <c:showBubbleSize val="0"/>
          <c:extLst>
            <c:ext xmlns:c15="http://schemas.microsoft.com/office/drawing/2012/chart" uri="{CE6537A1-D6FC-4f65-9D91-7224C49458BB}"/>
          </c:extLst>
        </c:dLbl>
      </c:pivotFmt>
      <c:pivotFmt>
        <c:idx val="180"/>
        <c:dLbl>
          <c:idx val="0"/>
          <c:dLblPos val="ctr"/>
          <c:showLegendKey val="0"/>
          <c:showVal val="0"/>
          <c:showCatName val="0"/>
          <c:showSerName val="0"/>
          <c:showPercent val="0"/>
          <c:showBubbleSize val="0"/>
          <c:extLst>
            <c:ext xmlns:c15="http://schemas.microsoft.com/office/drawing/2012/chart" uri="{CE6537A1-D6FC-4f65-9D91-7224C49458BB}"/>
          </c:extLst>
        </c:dLbl>
      </c:pivotFmt>
      <c:pivotFmt>
        <c:idx val="181"/>
        <c:dLbl>
          <c:idx val="0"/>
          <c:dLblPos val="ctr"/>
          <c:showLegendKey val="0"/>
          <c:showVal val="0"/>
          <c:showCatName val="0"/>
          <c:showSerName val="0"/>
          <c:showPercent val="0"/>
          <c:showBubbleSize val="0"/>
          <c:extLst>
            <c:ext xmlns:c15="http://schemas.microsoft.com/office/drawing/2012/chart" uri="{CE6537A1-D6FC-4f65-9D91-7224C49458BB}"/>
          </c:extLst>
        </c:dLbl>
      </c:pivotFmt>
      <c:pivotFmt>
        <c:idx val="182"/>
        <c:dLbl>
          <c:idx val="0"/>
          <c:dLblPos val="ctr"/>
          <c:showLegendKey val="0"/>
          <c:showVal val="0"/>
          <c:showCatName val="0"/>
          <c:showSerName val="0"/>
          <c:showPercent val="0"/>
          <c:showBubbleSize val="0"/>
          <c:extLst>
            <c:ext xmlns:c15="http://schemas.microsoft.com/office/drawing/2012/chart" uri="{CE6537A1-D6FC-4f65-9D91-7224C49458BB}"/>
          </c:extLst>
        </c:dLbl>
      </c:pivotFmt>
      <c:pivotFmt>
        <c:idx val="183"/>
        <c:dLbl>
          <c:idx val="0"/>
          <c:dLblPos val="ctr"/>
          <c:showLegendKey val="0"/>
          <c:showVal val="0"/>
          <c:showCatName val="0"/>
          <c:showSerName val="0"/>
          <c:showPercent val="0"/>
          <c:showBubbleSize val="0"/>
          <c:extLst>
            <c:ext xmlns:c15="http://schemas.microsoft.com/office/drawing/2012/chart" uri="{CE6537A1-D6FC-4f65-9D91-7224C49458BB}"/>
          </c:extLst>
        </c:dLbl>
      </c:pivotFmt>
      <c:pivotFmt>
        <c:idx val="184"/>
        <c:dLbl>
          <c:idx val="0"/>
          <c:dLblPos val="ctr"/>
          <c:showLegendKey val="0"/>
          <c:showVal val="0"/>
          <c:showCatName val="0"/>
          <c:showSerName val="0"/>
          <c:showPercent val="0"/>
          <c:showBubbleSize val="0"/>
          <c:extLst>
            <c:ext xmlns:c15="http://schemas.microsoft.com/office/drawing/2012/chart" uri="{CE6537A1-D6FC-4f65-9D91-7224C49458BB}"/>
          </c:extLst>
        </c:dLbl>
      </c:pivotFmt>
      <c:pivotFmt>
        <c:idx val="185"/>
        <c:dLbl>
          <c:idx val="0"/>
          <c:dLblPos val="ctr"/>
          <c:showLegendKey val="0"/>
          <c:showVal val="0"/>
          <c:showCatName val="0"/>
          <c:showSerName val="0"/>
          <c:showPercent val="0"/>
          <c:showBubbleSize val="0"/>
          <c:extLst>
            <c:ext xmlns:c15="http://schemas.microsoft.com/office/drawing/2012/chart" uri="{CE6537A1-D6FC-4f65-9D91-7224C49458BB}"/>
          </c:extLst>
        </c:dLbl>
      </c:pivotFmt>
      <c:pivotFmt>
        <c:idx val="186"/>
        <c:dLbl>
          <c:idx val="0"/>
          <c:dLblPos val="ctr"/>
          <c:showLegendKey val="0"/>
          <c:showVal val="0"/>
          <c:showCatName val="0"/>
          <c:showSerName val="0"/>
          <c:showPercent val="0"/>
          <c:showBubbleSize val="0"/>
          <c:extLst>
            <c:ext xmlns:c15="http://schemas.microsoft.com/office/drawing/2012/chart" uri="{CE6537A1-D6FC-4f65-9D91-7224C49458BB}"/>
          </c:extLst>
        </c:dLbl>
      </c:pivotFmt>
      <c:pivotFmt>
        <c:idx val="187"/>
        <c:dLbl>
          <c:idx val="0"/>
          <c:dLblPos val="ctr"/>
          <c:showLegendKey val="0"/>
          <c:showVal val="0"/>
          <c:showCatName val="0"/>
          <c:showSerName val="0"/>
          <c:showPercent val="0"/>
          <c:showBubbleSize val="0"/>
          <c:extLst>
            <c:ext xmlns:c15="http://schemas.microsoft.com/office/drawing/2012/chart" uri="{CE6537A1-D6FC-4f65-9D91-7224C49458BB}"/>
          </c:extLst>
        </c:dLbl>
      </c:pivotFmt>
      <c:pivotFmt>
        <c:idx val="188"/>
        <c:dLbl>
          <c:idx val="0"/>
          <c:dLblPos val="ctr"/>
          <c:showLegendKey val="0"/>
          <c:showVal val="0"/>
          <c:showCatName val="0"/>
          <c:showSerName val="0"/>
          <c:showPercent val="0"/>
          <c:showBubbleSize val="0"/>
          <c:extLst>
            <c:ext xmlns:c15="http://schemas.microsoft.com/office/drawing/2012/chart" uri="{CE6537A1-D6FC-4f65-9D91-7224C49458BB}"/>
          </c:extLst>
        </c:dLbl>
      </c:pivotFmt>
      <c:pivotFmt>
        <c:idx val="189"/>
        <c:dLbl>
          <c:idx val="0"/>
          <c:dLblPos val="ctr"/>
          <c:showLegendKey val="0"/>
          <c:showVal val="0"/>
          <c:showCatName val="0"/>
          <c:showSerName val="0"/>
          <c:showPercent val="0"/>
          <c:showBubbleSize val="0"/>
          <c:extLst>
            <c:ext xmlns:c15="http://schemas.microsoft.com/office/drawing/2012/chart" uri="{CE6537A1-D6FC-4f65-9D91-7224C49458BB}"/>
          </c:extLst>
        </c:dLbl>
      </c:pivotFmt>
      <c:pivotFmt>
        <c:idx val="190"/>
        <c:dLbl>
          <c:idx val="0"/>
          <c:dLblPos val="ctr"/>
          <c:showLegendKey val="0"/>
          <c:showVal val="0"/>
          <c:showCatName val="0"/>
          <c:showSerName val="0"/>
          <c:showPercent val="0"/>
          <c:showBubbleSize val="0"/>
          <c:extLst>
            <c:ext xmlns:c15="http://schemas.microsoft.com/office/drawing/2012/chart" uri="{CE6537A1-D6FC-4f65-9D91-7224C49458BB}"/>
          </c:extLst>
        </c:dLbl>
      </c:pivotFmt>
      <c:pivotFmt>
        <c:idx val="191"/>
        <c:dLbl>
          <c:idx val="0"/>
          <c:dLblPos val="ctr"/>
          <c:showLegendKey val="0"/>
          <c:showVal val="0"/>
          <c:showCatName val="0"/>
          <c:showSerName val="0"/>
          <c:showPercent val="0"/>
          <c:showBubbleSize val="0"/>
          <c:extLst>
            <c:ext xmlns:c15="http://schemas.microsoft.com/office/drawing/2012/chart" uri="{CE6537A1-D6FC-4f65-9D91-7224C49458BB}"/>
          </c:extLst>
        </c:dLbl>
      </c:pivotFmt>
      <c:pivotFmt>
        <c:idx val="192"/>
        <c:dLbl>
          <c:idx val="0"/>
          <c:dLblPos val="ctr"/>
          <c:showLegendKey val="0"/>
          <c:showVal val="0"/>
          <c:showCatName val="0"/>
          <c:showSerName val="0"/>
          <c:showPercent val="0"/>
          <c:showBubbleSize val="0"/>
          <c:extLst>
            <c:ext xmlns:c15="http://schemas.microsoft.com/office/drawing/2012/chart" uri="{CE6537A1-D6FC-4f65-9D91-7224C49458BB}"/>
          </c:extLst>
        </c:dLbl>
      </c:pivotFmt>
      <c:pivotFmt>
        <c:idx val="193"/>
        <c:dLbl>
          <c:idx val="0"/>
          <c:dLblPos val="ctr"/>
          <c:showLegendKey val="0"/>
          <c:showVal val="0"/>
          <c:showCatName val="0"/>
          <c:showSerName val="0"/>
          <c:showPercent val="0"/>
          <c:showBubbleSize val="0"/>
          <c:extLst>
            <c:ext xmlns:c15="http://schemas.microsoft.com/office/drawing/2012/chart" uri="{CE6537A1-D6FC-4f65-9D91-7224C49458BB}"/>
          </c:extLst>
        </c:dLbl>
      </c:pivotFmt>
      <c:pivotFmt>
        <c:idx val="194"/>
        <c:dLbl>
          <c:idx val="0"/>
          <c:dLblPos val="ctr"/>
          <c:showLegendKey val="0"/>
          <c:showVal val="0"/>
          <c:showCatName val="0"/>
          <c:showSerName val="0"/>
          <c:showPercent val="0"/>
          <c:showBubbleSize val="0"/>
          <c:extLst>
            <c:ext xmlns:c15="http://schemas.microsoft.com/office/drawing/2012/chart" uri="{CE6537A1-D6FC-4f65-9D91-7224C49458BB}"/>
          </c:extLst>
        </c:dLbl>
      </c:pivotFmt>
      <c:pivotFmt>
        <c:idx val="195"/>
        <c:dLbl>
          <c:idx val="0"/>
          <c:dLblPos val="ctr"/>
          <c:showLegendKey val="0"/>
          <c:showVal val="0"/>
          <c:showCatName val="0"/>
          <c:showSerName val="0"/>
          <c:showPercent val="0"/>
          <c:showBubbleSize val="0"/>
          <c:extLst>
            <c:ext xmlns:c15="http://schemas.microsoft.com/office/drawing/2012/chart" uri="{CE6537A1-D6FC-4f65-9D91-7224C49458BB}"/>
          </c:extLst>
        </c:dLbl>
      </c:pivotFmt>
      <c:pivotFmt>
        <c:idx val="196"/>
        <c:dLbl>
          <c:idx val="0"/>
          <c:dLblPos val="ctr"/>
          <c:showLegendKey val="0"/>
          <c:showVal val="0"/>
          <c:showCatName val="0"/>
          <c:showSerName val="0"/>
          <c:showPercent val="0"/>
          <c:showBubbleSize val="0"/>
          <c:extLst>
            <c:ext xmlns:c15="http://schemas.microsoft.com/office/drawing/2012/chart" uri="{CE6537A1-D6FC-4f65-9D91-7224C49458BB}"/>
          </c:extLst>
        </c:dLbl>
      </c:pivotFmt>
      <c:pivotFmt>
        <c:idx val="197"/>
        <c:dLbl>
          <c:idx val="0"/>
          <c:dLblPos val="ctr"/>
          <c:showLegendKey val="0"/>
          <c:showVal val="0"/>
          <c:showCatName val="0"/>
          <c:showSerName val="0"/>
          <c:showPercent val="0"/>
          <c:showBubbleSize val="0"/>
          <c:extLst>
            <c:ext xmlns:c15="http://schemas.microsoft.com/office/drawing/2012/chart" uri="{CE6537A1-D6FC-4f65-9D91-7224C49458BB}"/>
          </c:extLst>
        </c:dLbl>
      </c:pivotFmt>
      <c:pivotFmt>
        <c:idx val="198"/>
        <c:dLbl>
          <c:idx val="0"/>
          <c:dLblPos val="ctr"/>
          <c:showLegendKey val="0"/>
          <c:showVal val="0"/>
          <c:showCatName val="0"/>
          <c:showSerName val="0"/>
          <c:showPercent val="0"/>
          <c:showBubbleSize val="0"/>
          <c:extLst>
            <c:ext xmlns:c15="http://schemas.microsoft.com/office/drawing/2012/chart" uri="{CE6537A1-D6FC-4f65-9D91-7224C49458BB}"/>
          </c:extLst>
        </c:dLbl>
      </c:pivotFmt>
      <c:pivotFmt>
        <c:idx val="199"/>
        <c:dLbl>
          <c:idx val="0"/>
          <c:dLblPos val="ctr"/>
          <c:showLegendKey val="0"/>
          <c:showVal val="0"/>
          <c:showCatName val="0"/>
          <c:showSerName val="0"/>
          <c:showPercent val="0"/>
          <c:showBubbleSize val="0"/>
          <c:extLst>
            <c:ext xmlns:c15="http://schemas.microsoft.com/office/drawing/2012/chart" uri="{CE6537A1-D6FC-4f65-9D91-7224C49458BB}"/>
          </c:extLst>
        </c:dLbl>
      </c:pivotFmt>
      <c:pivotFmt>
        <c:idx val="200"/>
        <c:dLbl>
          <c:idx val="0"/>
          <c:dLblPos val="ctr"/>
          <c:showLegendKey val="0"/>
          <c:showVal val="0"/>
          <c:showCatName val="0"/>
          <c:showSerName val="0"/>
          <c:showPercent val="0"/>
          <c:showBubbleSize val="0"/>
          <c:extLst>
            <c:ext xmlns:c15="http://schemas.microsoft.com/office/drawing/2012/chart" uri="{CE6537A1-D6FC-4f65-9D91-7224C49458BB}"/>
          </c:extLst>
        </c:dLbl>
      </c:pivotFmt>
      <c:pivotFmt>
        <c:idx val="201"/>
        <c:dLbl>
          <c:idx val="0"/>
          <c:dLblPos val="ctr"/>
          <c:showLegendKey val="0"/>
          <c:showVal val="0"/>
          <c:showCatName val="0"/>
          <c:showSerName val="0"/>
          <c:showPercent val="0"/>
          <c:showBubbleSize val="0"/>
          <c:extLst>
            <c:ext xmlns:c15="http://schemas.microsoft.com/office/drawing/2012/chart" uri="{CE6537A1-D6FC-4f65-9D91-7224C49458BB}"/>
          </c:extLst>
        </c:dLbl>
      </c:pivotFmt>
      <c:pivotFmt>
        <c:idx val="202"/>
        <c:dLbl>
          <c:idx val="0"/>
          <c:dLblPos val="ctr"/>
          <c:showLegendKey val="0"/>
          <c:showVal val="0"/>
          <c:showCatName val="0"/>
          <c:showSerName val="0"/>
          <c:showPercent val="0"/>
          <c:showBubbleSize val="0"/>
          <c:extLst>
            <c:ext xmlns:c15="http://schemas.microsoft.com/office/drawing/2012/chart" uri="{CE6537A1-D6FC-4f65-9D91-7224C49458BB}"/>
          </c:extLst>
        </c:dLbl>
      </c:pivotFmt>
      <c:pivotFmt>
        <c:idx val="203"/>
        <c:dLbl>
          <c:idx val="0"/>
          <c:dLblPos val="ctr"/>
          <c:showLegendKey val="0"/>
          <c:showVal val="0"/>
          <c:showCatName val="0"/>
          <c:showSerName val="0"/>
          <c:showPercent val="0"/>
          <c:showBubbleSize val="0"/>
          <c:extLst>
            <c:ext xmlns:c15="http://schemas.microsoft.com/office/drawing/2012/chart" uri="{CE6537A1-D6FC-4f65-9D91-7224C49458BB}"/>
          </c:extLst>
        </c:dLbl>
      </c:pivotFmt>
      <c:pivotFmt>
        <c:idx val="204"/>
        <c:dLbl>
          <c:idx val="0"/>
          <c:dLblPos val="ctr"/>
          <c:showLegendKey val="0"/>
          <c:showVal val="0"/>
          <c:showCatName val="0"/>
          <c:showSerName val="0"/>
          <c:showPercent val="0"/>
          <c:showBubbleSize val="0"/>
          <c:extLst>
            <c:ext xmlns:c15="http://schemas.microsoft.com/office/drawing/2012/chart" uri="{CE6537A1-D6FC-4f65-9D91-7224C49458BB}"/>
          </c:extLst>
        </c:dLbl>
      </c:pivotFmt>
      <c:pivotFmt>
        <c:idx val="205"/>
        <c:dLbl>
          <c:idx val="0"/>
          <c:dLblPos val="ctr"/>
          <c:showLegendKey val="0"/>
          <c:showVal val="0"/>
          <c:showCatName val="0"/>
          <c:showSerName val="0"/>
          <c:showPercent val="0"/>
          <c:showBubbleSize val="0"/>
          <c:extLst>
            <c:ext xmlns:c15="http://schemas.microsoft.com/office/drawing/2012/chart" uri="{CE6537A1-D6FC-4f65-9D91-7224C49458BB}"/>
          </c:extLst>
        </c:dLbl>
      </c:pivotFmt>
      <c:pivotFmt>
        <c:idx val="206"/>
        <c:dLbl>
          <c:idx val="0"/>
          <c:dLblPos val="ctr"/>
          <c:showLegendKey val="0"/>
          <c:showVal val="0"/>
          <c:showCatName val="0"/>
          <c:showSerName val="0"/>
          <c:showPercent val="0"/>
          <c:showBubbleSize val="0"/>
          <c:extLst>
            <c:ext xmlns:c15="http://schemas.microsoft.com/office/drawing/2012/chart" uri="{CE6537A1-D6FC-4f65-9D91-7224C49458BB}"/>
          </c:extLst>
        </c:dLbl>
      </c:pivotFmt>
      <c:pivotFmt>
        <c:idx val="207"/>
        <c:dLbl>
          <c:idx val="0"/>
          <c:dLblPos val="ctr"/>
          <c:showLegendKey val="0"/>
          <c:showVal val="0"/>
          <c:showCatName val="0"/>
          <c:showSerName val="0"/>
          <c:showPercent val="0"/>
          <c:showBubbleSize val="0"/>
          <c:extLst>
            <c:ext xmlns:c15="http://schemas.microsoft.com/office/drawing/2012/chart" uri="{CE6537A1-D6FC-4f65-9D91-7224C49458BB}"/>
          </c:extLst>
        </c:dLbl>
      </c:pivotFmt>
      <c:pivotFmt>
        <c:idx val="208"/>
        <c:dLbl>
          <c:idx val="0"/>
          <c:dLblPos val="ctr"/>
          <c:showLegendKey val="0"/>
          <c:showVal val="0"/>
          <c:showCatName val="0"/>
          <c:showSerName val="0"/>
          <c:showPercent val="0"/>
          <c:showBubbleSize val="0"/>
          <c:extLst>
            <c:ext xmlns:c15="http://schemas.microsoft.com/office/drawing/2012/chart" uri="{CE6537A1-D6FC-4f65-9D91-7224C49458BB}"/>
          </c:extLst>
        </c:dLbl>
      </c:pivotFmt>
      <c:pivotFmt>
        <c:idx val="209"/>
        <c:dLbl>
          <c:idx val="0"/>
          <c:dLblPos val="ctr"/>
          <c:showLegendKey val="0"/>
          <c:showVal val="0"/>
          <c:showCatName val="0"/>
          <c:showSerName val="0"/>
          <c:showPercent val="0"/>
          <c:showBubbleSize val="0"/>
          <c:extLst>
            <c:ext xmlns:c15="http://schemas.microsoft.com/office/drawing/2012/chart" uri="{CE6537A1-D6FC-4f65-9D91-7224C49458BB}"/>
          </c:extLst>
        </c:dLbl>
      </c:pivotFmt>
      <c:pivotFmt>
        <c:idx val="210"/>
        <c:dLbl>
          <c:idx val="0"/>
          <c:dLblPos val="ctr"/>
          <c:showLegendKey val="0"/>
          <c:showVal val="0"/>
          <c:showCatName val="0"/>
          <c:showSerName val="0"/>
          <c:showPercent val="0"/>
          <c:showBubbleSize val="0"/>
          <c:extLst>
            <c:ext xmlns:c15="http://schemas.microsoft.com/office/drawing/2012/chart" uri="{CE6537A1-D6FC-4f65-9D91-7224C49458BB}"/>
          </c:extLst>
        </c:dLbl>
      </c:pivotFmt>
      <c:pivotFmt>
        <c:idx val="211"/>
        <c:dLbl>
          <c:idx val="0"/>
          <c:dLblPos val="ctr"/>
          <c:showLegendKey val="0"/>
          <c:showVal val="0"/>
          <c:showCatName val="0"/>
          <c:showSerName val="0"/>
          <c:showPercent val="0"/>
          <c:showBubbleSize val="0"/>
          <c:extLst>
            <c:ext xmlns:c15="http://schemas.microsoft.com/office/drawing/2012/chart" uri="{CE6537A1-D6FC-4f65-9D91-7224C49458BB}"/>
          </c:extLst>
        </c:dLbl>
      </c:pivotFmt>
      <c:pivotFmt>
        <c:idx val="212"/>
        <c:dLbl>
          <c:idx val="0"/>
          <c:dLblPos val="ctr"/>
          <c:showLegendKey val="0"/>
          <c:showVal val="0"/>
          <c:showCatName val="0"/>
          <c:showSerName val="0"/>
          <c:showPercent val="0"/>
          <c:showBubbleSize val="0"/>
          <c:extLst>
            <c:ext xmlns:c15="http://schemas.microsoft.com/office/drawing/2012/chart" uri="{CE6537A1-D6FC-4f65-9D91-7224C49458BB}"/>
          </c:extLst>
        </c:dLbl>
      </c:pivotFmt>
      <c:pivotFmt>
        <c:idx val="213"/>
        <c:dLbl>
          <c:idx val="0"/>
          <c:dLblPos val="ctr"/>
          <c:showLegendKey val="0"/>
          <c:showVal val="0"/>
          <c:showCatName val="0"/>
          <c:showSerName val="0"/>
          <c:showPercent val="0"/>
          <c:showBubbleSize val="0"/>
          <c:extLst>
            <c:ext xmlns:c15="http://schemas.microsoft.com/office/drawing/2012/chart" uri="{CE6537A1-D6FC-4f65-9D91-7224C49458BB}"/>
          </c:extLst>
        </c:dLbl>
      </c:pivotFmt>
      <c:pivotFmt>
        <c:idx val="214"/>
        <c:dLbl>
          <c:idx val="0"/>
          <c:dLblPos val="ctr"/>
          <c:showLegendKey val="0"/>
          <c:showVal val="0"/>
          <c:showCatName val="0"/>
          <c:showSerName val="0"/>
          <c:showPercent val="0"/>
          <c:showBubbleSize val="0"/>
          <c:extLst>
            <c:ext xmlns:c15="http://schemas.microsoft.com/office/drawing/2012/chart" uri="{CE6537A1-D6FC-4f65-9D91-7224C49458BB}"/>
          </c:extLst>
        </c:dLbl>
      </c:pivotFmt>
      <c:pivotFmt>
        <c:idx val="215"/>
        <c:dLbl>
          <c:idx val="0"/>
          <c:dLblPos val="ctr"/>
          <c:showLegendKey val="0"/>
          <c:showVal val="0"/>
          <c:showCatName val="0"/>
          <c:showSerName val="0"/>
          <c:showPercent val="0"/>
          <c:showBubbleSize val="0"/>
          <c:extLst>
            <c:ext xmlns:c15="http://schemas.microsoft.com/office/drawing/2012/chart" uri="{CE6537A1-D6FC-4f65-9D91-7224C49458BB}"/>
          </c:extLst>
        </c:dLbl>
      </c:pivotFmt>
      <c:pivotFmt>
        <c:idx val="216"/>
        <c:dLbl>
          <c:idx val="0"/>
          <c:dLblPos val="ctr"/>
          <c:showLegendKey val="0"/>
          <c:showVal val="0"/>
          <c:showCatName val="0"/>
          <c:showSerName val="0"/>
          <c:showPercent val="0"/>
          <c:showBubbleSize val="0"/>
          <c:extLst>
            <c:ext xmlns:c15="http://schemas.microsoft.com/office/drawing/2012/chart" uri="{CE6537A1-D6FC-4f65-9D91-7224C49458BB}"/>
          </c:extLst>
        </c:dLbl>
      </c:pivotFmt>
      <c:pivotFmt>
        <c:idx val="217"/>
        <c:dLbl>
          <c:idx val="0"/>
          <c:dLblPos val="ctr"/>
          <c:showLegendKey val="0"/>
          <c:showVal val="0"/>
          <c:showCatName val="0"/>
          <c:showSerName val="0"/>
          <c:showPercent val="0"/>
          <c:showBubbleSize val="0"/>
          <c:extLst>
            <c:ext xmlns:c15="http://schemas.microsoft.com/office/drawing/2012/chart" uri="{CE6537A1-D6FC-4f65-9D91-7224C49458BB}"/>
          </c:extLst>
        </c:dLbl>
      </c:pivotFmt>
      <c:pivotFmt>
        <c:idx val="218"/>
        <c:dLbl>
          <c:idx val="0"/>
          <c:dLblPos val="ctr"/>
          <c:showLegendKey val="0"/>
          <c:showVal val="0"/>
          <c:showCatName val="0"/>
          <c:showSerName val="0"/>
          <c:showPercent val="0"/>
          <c:showBubbleSize val="0"/>
          <c:extLst>
            <c:ext xmlns:c15="http://schemas.microsoft.com/office/drawing/2012/chart" uri="{CE6537A1-D6FC-4f65-9D91-7224C49458BB}"/>
          </c:extLst>
        </c:dLbl>
      </c:pivotFmt>
      <c:pivotFmt>
        <c:idx val="219"/>
        <c:dLbl>
          <c:idx val="0"/>
          <c:dLblPos val="ctr"/>
          <c:showLegendKey val="0"/>
          <c:showVal val="0"/>
          <c:showCatName val="0"/>
          <c:showSerName val="0"/>
          <c:showPercent val="0"/>
          <c:showBubbleSize val="0"/>
          <c:extLst>
            <c:ext xmlns:c15="http://schemas.microsoft.com/office/drawing/2012/chart" uri="{CE6537A1-D6FC-4f65-9D91-7224C49458BB}"/>
          </c:extLst>
        </c:dLbl>
      </c:pivotFmt>
      <c:pivotFmt>
        <c:idx val="220"/>
        <c:dLbl>
          <c:idx val="0"/>
          <c:dLblPos val="ctr"/>
          <c:showLegendKey val="0"/>
          <c:showVal val="0"/>
          <c:showCatName val="0"/>
          <c:showSerName val="0"/>
          <c:showPercent val="0"/>
          <c:showBubbleSize val="0"/>
          <c:extLst>
            <c:ext xmlns:c15="http://schemas.microsoft.com/office/drawing/2012/chart" uri="{CE6537A1-D6FC-4f65-9D91-7224C49458BB}"/>
          </c:extLst>
        </c:dLbl>
      </c:pivotFmt>
      <c:pivotFmt>
        <c:idx val="221"/>
        <c:dLbl>
          <c:idx val="0"/>
          <c:dLblPos val="ctr"/>
          <c:showLegendKey val="0"/>
          <c:showVal val="0"/>
          <c:showCatName val="0"/>
          <c:showSerName val="0"/>
          <c:showPercent val="0"/>
          <c:showBubbleSize val="0"/>
          <c:extLst>
            <c:ext xmlns:c15="http://schemas.microsoft.com/office/drawing/2012/chart" uri="{CE6537A1-D6FC-4f65-9D91-7224C49458BB}"/>
          </c:extLst>
        </c:dLbl>
      </c:pivotFmt>
      <c:pivotFmt>
        <c:idx val="222"/>
        <c:dLbl>
          <c:idx val="0"/>
          <c:dLblPos val="ctr"/>
          <c:showLegendKey val="0"/>
          <c:showVal val="0"/>
          <c:showCatName val="0"/>
          <c:showSerName val="0"/>
          <c:showPercent val="0"/>
          <c:showBubbleSize val="0"/>
          <c:extLst>
            <c:ext xmlns:c15="http://schemas.microsoft.com/office/drawing/2012/chart" uri="{CE6537A1-D6FC-4f65-9D91-7224C49458BB}"/>
          </c:extLst>
        </c:dLbl>
      </c:pivotFmt>
      <c:pivotFmt>
        <c:idx val="223"/>
        <c:dLbl>
          <c:idx val="0"/>
          <c:dLblPos val="ctr"/>
          <c:showLegendKey val="0"/>
          <c:showVal val="0"/>
          <c:showCatName val="0"/>
          <c:showSerName val="0"/>
          <c:showPercent val="0"/>
          <c:showBubbleSize val="0"/>
          <c:extLst>
            <c:ext xmlns:c15="http://schemas.microsoft.com/office/drawing/2012/chart" uri="{CE6537A1-D6FC-4f65-9D91-7224C49458BB}"/>
          </c:extLst>
        </c:dLbl>
      </c:pivotFmt>
      <c:pivotFmt>
        <c:idx val="224"/>
        <c:dLbl>
          <c:idx val="0"/>
          <c:dLblPos val="ctr"/>
          <c:showLegendKey val="0"/>
          <c:showVal val="0"/>
          <c:showCatName val="0"/>
          <c:showSerName val="0"/>
          <c:showPercent val="0"/>
          <c:showBubbleSize val="0"/>
          <c:extLst>
            <c:ext xmlns:c15="http://schemas.microsoft.com/office/drawing/2012/chart" uri="{CE6537A1-D6FC-4f65-9D91-7224C49458BB}"/>
          </c:extLst>
        </c:dLbl>
      </c:pivotFmt>
      <c:pivotFmt>
        <c:idx val="225"/>
        <c:dLbl>
          <c:idx val="0"/>
          <c:dLblPos val="ctr"/>
          <c:showLegendKey val="0"/>
          <c:showVal val="0"/>
          <c:showCatName val="0"/>
          <c:showSerName val="0"/>
          <c:showPercent val="0"/>
          <c:showBubbleSize val="0"/>
          <c:extLst>
            <c:ext xmlns:c15="http://schemas.microsoft.com/office/drawing/2012/chart" uri="{CE6537A1-D6FC-4f65-9D91-7224C49458BB}"/>
          </c:extLst>
        </c:dLbl>
      </c:pivotFmt>
      <c:pivotFmt>
        <c:idx val="226"/>
        <c:dLbl>
          <c:idx val="0"/>
          <c:dLblPos val="ctr"/>
          <c:showLegendKey val="0"/>
          <c:showVal val="0"/>
          <c:showCatName val="0"/>
          <c:showSerName val="0"/>
          <c:showPercent val="0"/>
          <c:showBubbleSize val="0"/>
          <c:extLst>
            <c:ext xmlns:c15="http://schemas.microsoft.com/office/drawing/2012/chart" uri="{CE6537A1-D6FC-4f65-9D91-7224C49458BB}"/>
          </c:extLst>
        </c:dLbl>
      </c:pivotFmt>
      <c:pivotFmt>
        <c:idx val="227"/>
        <c:dLbl>
          <c:idx val="0"/>
          <c:dLblPos val="ctr"/>
          <c:showLegendKey val="0"/>
          <c:showVal val="0"/>
          <c:showCatName val="0"/>
          <c:showSerName val="0"/>
          <c:showPercent val="0"/>
          <c:showBubbleSize val="0"/>
          <c:extLst>
            <c:ext xmlns:c15="http://schemas.microsoft.com/office/drawing/2012/chart" uri="{CE6537A1-D6FC-4f65-9D91-7224C49458BB}"/>
          </c:extLst>
        </c:dLbl>
      </c:pivotFmt>
      <c:pivotFmt>
        <c:idx val="228"/>
        <c:dLbl>
          <c:idx val="0"/>
          <c:dLblPos val="ctr"/>
          <c:showLegendKey val="0"/>
          <c:showVal val="0"/>
          <c:showCatName val="0"/>
          <c:showSerName val="0"/>
          <c:showPercent val="0"/>
          <c:showBubbleSize val="0"/>
          <c:extLst>
            <c:ext xmlns:c15="http://schemas.microsoft.com/office/drawing/2012/chart" uri="{CE6537A1-D6FC-4f65-9D91-7224C49458BB}"/>
          </c:extLst>
        </c:dLbl>
      </c:pivotFmt>
      <c:pivotFmt>
        <c:idx val="229"/>
        <c:dLbl>
          <c:idx val="0"/>
          <c:dLblPos val="ctr"/>
          <c:showLegendKey val="0"/>
          <c:showVal val="0"/>
          <c:showCatName val="0"/>
          <c:showSerName val="0"/>
          <c:showPercent val="0"/>
          <c:showBubbleSize val="0"/>
          <c:extLst>
            <c:ext xmlns:c15="http://schemas.microsoft.com/office/drawing/2012/chart" uri="{CE6537A1-D6FC-4f65-9D91-7224C49458BB}"/>
          </c:extLst>
        </c:dLbl>
      </c:pivotFmt>
      <c:pivotFmt>
        <c:idx val="230"/>
        <c:dLbl>
          <c:idx val="0"/>
          <c:dLblPos val="ctr"/>
          <c:showLegendKey val="0"/>
          <c:showVal val="0"/>
          <c:showCatName val="0"/>
          <c:showSerName val="0"/>
          <c:showPercent val="0"/>
          <c:showBubbleSize val="0"/>
          <c:extLst>
            <c:ext xmlns:c15="http://schemas.microsoft.com/office/drawing/2012/chart" uri="{CE6537A1-D6FC-4f65-9D91-7224C49458BB}"/>
          </c:extLst>
        </c:dLbl>
      </c:pivotFmt>
      <c:pivotFmt>
        <c:idx val="231"/>
        <c:dLbl>
          <c:idx val="0"/>
          <c:dLblPos val="ctr"/>
          <c:showLegendKey val="0"/>
          <c:showVal val="0"/>
          <c:showCatName val="0"/>
          <c:showSerName val="0"/>
          <c:showPercent val="0"/>
          <c:showBubbleSize val="0"/>
          <c:extLst>
            <c:ext xmlns:c15="http://schemas.microsoft.com/office/drawing/2012/chart" uri="{CE6537A1-D6FC-4f65-9D91-7224C49458BB}"/>
          </c:extLst>
        </c:dLbl>
      </c:pivotFmt>
      <c:pivotFmt>
        <c:idx val="232"/>
        <c:dLbl>
          <c:idx val="0"/>
          <c:dLblPos val="ctr"/>
          <c:showLegendKey val="0"/>
          <c:showVal val="0"/>
          <c:showCatName val="0"/>
          <c:showSerName val="0"/>
          <c:showPercent val="0"/>
          <c:showBubbleSize val="0"/>
          <c:extLst>
            <c:ext xmlns:c15="http://schemas.microsoft.com/office/drawing/2012/chart" uri="{CE6537A1-D6FC-4f65-9D91-7224C49458BB}"/>
          </c:extLst>
        </c:dLbl>
      </c:pivotFmt>
      <c:pivotFmt>
        <c:idx val="233"/>
        <c:dLbl>
          <c:idx val="0"/>
          <c:dLblPos val="ctr"/>
          <c:showLegendKey val="0"/>
          <c:showVal val="0"/>
          <c:showCatName val="0"/>
          <c:showSerName val="0"/>
          <c:showPercent val="0"/>
          <c:showBubbleSize val="0"/>
          <c:extLst>
            <c:ext xmlns:c15="http://schemas.microsoft.com/office/drawing/2012/chart" uri="{CE6537A1-D6FC-4f65-9D91-7224C49458BB}"/>
          </c:extLst>
        </c:dLbl>
      </c:pivotFmt>
      <c:pivotFmt>
        <c:idx val="234"/>
        <c:dLbl>
          <c:idx val="0"/>
          <c:dLblPos val="ctr"/>
          <c:showLegendKey val="0"/>
          <c:showVal val="0"/>
          <c:showCatName val="0"/>
          <c:showSerName val="0"/>
          <c:showPercent val="0"/>
          <c:showBubbleSize val="0"/>
          <c:extLst>
            <c:ext xmlns:c15="http://schemas.microsoft.com/office/drawing/2012/chart" uri="{CE6537A1-D6FC-4f65-9D91-7224C49458BB}"/>
          </c:extLst>
        </c:dLbl>
      </c:pivotFmt>
      <c:pivotFmt>
        <c:idx val="235"/>
        <c:dLbl>
          <c:idx val="0"/>
          <c:dLblPos val="ctr"/>
          <c:showLegendKey val="0"/>
          <c:showVal val="0"/>
          <c:showCatName val="0"/>
          <c:showSerName val="0"/>
          <c:showPercent val="0"/>
          <c:showBubbleSize val="0"/>
          <c:extLst>
            <c:ext xmlns:c15="http://schemas.microsoft.com/office/drawing/2012/chart" uri="{CE6537A1-D6FC-4f65-9D91-7224C49458BB}"/>
          </c:extLst>
        </c:dLbl>
      </c:pivotFmt>
      <c:pivotFmt>
        <c:idx val="236"/>
        <c:dLbl>
          <c:idx val="0"/>
          <c:dLblPos val="ctr"/>
          <c:showLegendKey val="0"/>
          <c:showVal val="0"/>
          <c:showCatName val="0"/>
          <c:showSerName val="0"/>
          <c:showPercent val="0"/>
          <c:showBubbleSize val="0"/>
          <c:extLst>
            <c:ext xmlns:c15="http://schemas.microsoft.com/office/drawing/2012/chart" uri="{CE6537A1-D6FC-4f65-9D91-7224C49458BB}"/>
          </c:extLst>
        </c:dLbl>
      </c:pivotFmt>
      <c:pivotFmt>
        <c:idx val="237"/>
        <c:dLbl>
          <c:idx val="0"/>
          <c:dLblPos val="ctr"/>
          <c:showLegendKey val="0"/>
          <c:showVal val="0"/>
          <c:showCatName val="0"/>
          <c:showSerName val="0"/>
          <c:showPercent val="0"/>
          <c:showBubbleSize val="0"/>
          <c:extLst>
            <c:ext xmlns:c15="http://schemas.microsoft.com/office/drawing/2012/chart" uri="{CE6537A1-D6FC-4f65-9D91-7224C49458BB}"/>
          </c:extLst>
        </c:dLbl>
      </c:pivotFmt>
      <c:pivotFmt>
        <c:idx val="238"/>
        <c:dLbl>
          <c:idx val="0"/>
          <c:dLblPos val="ctr"/>
          <c:showLegendKey val="0"/>
          <c:showVal val="0"/>
          <c:showCatName val="0"/>
          <c:showSerName val="0"/>
          <c:showPercent val="0"/>
          <c:showBubbleSize val="0"/>
          <c:extLst>
            <c:ext xmlns:c15="http://schemas.microsoft.com/office/drawing/2012/chart" uri="{CE6537A1-D6FC-4f65-9D91-7224C49458BB}"/>
          </c:extLst>
        </c:dLbl>
      </c:pivotFmt>
      <c:pivotFmt>
        <c:idx val="239"/>
        <c:dLbl>
          <c:idx val="0"/>
          <c:dLblPos val="ctr"/>
          <c:showLegendKey val="0"/>
          <c:showVal val="0"/>
          <c:showCatName val="0"/>
          <c:showSerName val="0"/>
          <c:showPercent val="0"/>
          <c:showBubbleSize val="0"/>
          <c:extLst>
            <c:ext xmlns:c15="http://schemas.microsoft.com/office/drawing/2012/chart" uri="{CE6537A1-D6FC-4f65-9D91-7224C49458BB}"/>
          </c:extLst>
        </c:dLbl>
      </c:pivotFmt>
      <c:pivotFmt>
        <c:idx val="240"/>
        <c:dLbl>
          <c:idx val="0"/>
          <c:dLblPos val="ctr"/>
          <c:showLegendKey val="0"/>
          <c:showVal val="0"/>
          <c:showCatName val="0"/>
          <c:showSerName val="0"/>
          <c:showPercent val="0"/>
          <c:showBubbleSize val="0"/>
          <c:extLst>
            <c:ext xmlns:c15="http://schemas.microsoft.com/office/drawing/2012/chart" uri="{CE6537A1-D6FC-4f65-9D91-7224C49458BB}"/>
          </c:extLst>
        </c:dLbl>
      </c:pivotFmt>
      <c:pivotFmt>
        <c:idx val="241"/>
        <c:dLbl>
          <c:idx val="0"/>
          <c:dLblPos val="ctr"/>
          <c:showLegendKey val="0"/>
          <c:showVal val="0"/>
          <c:showCatName val="0"/>
          <c:showSerName val="0"/>
          <c:showPercent val="0"/>
          <c:showBubbleSize val="0"/>
          <c:extLst>
            <c:ext xmlns:c15="http://schemas.microsoft.com/office/drawing/2012/chart" uri="{CE6537A1-D6FC-4f65-9D91-7224C49458BB}"/>
          </c:extLst>
        </c:dLbl>
      </c:pivotFmt>
      <c:pivotFmt>
        <c:idx val="242"/>
        <c:dLbl>
          <c:idx val="0"/>
          <c:dLblPos val="ctr"/>
          <c:showLegendKey val="0"/>
          <c:showVal val="0"/>
          <c:showCatName val="0"/>
          <c:showSerName val="0"/>
          <c:showPercent val="0"/>
          <c:showBubbleSize val="0"/>
          <c:extLst>
            <c:ext xmlns:c15="http://schemas.microsoft.com/office/drawing/2012/chart" uri="{CE6537A1-D6FC-4f65-9D91-7224C49458BB}"/>
          </c:extLst>
        </c:dLbl>
      </c:pivotFmt>
      <c:pivotFmt>
        <c:idx val="243"/>
        <c:dLbl>
          <c:idx val="0"/>
          <c:dLblPos val="ctr"/>
          <c:showLegendKey val="0"/>
          <c:showVal val="0"/>
          <c:showCatName val="0"/>
          <c:showSerName val="0"/>
          <c:showPercent val="0"/>
          <c:showBubbleSize val="0"/>
          <c:extLst>
            <c:ext xmlns:c15="http://schemas.microsoft.com/office/drawing/2012/chart" uri="{CE6537A1-D6FC-4f65-9D91-7224C49458BB}"/>
          </c:extLst>
        </c:dLbl>
      </c:pivotFmt>
      <c:pivotFmt>
        <c:idx val="244"/>
        <c:dLbl>
          <c:idx val="0"/>
          <c:dLblPos val="ctr"/>
          <c:showLegendKey val="0"/>
          <c:showVal val="0"/>
          <c:showCatName val="0"/>
          <c:showSerName val="0"/>
          <c:showPercent val="0"/>
          <c:showBubbleSize val="0"/>
          <c:extLst>
            <c:ext xmlns:c15="http://schemas.microsoft.com/office/drawing/2012/chart" uri="{CE6537A1-D6FC-4f65-9D91-7224C49458BB}"/>
          </c:extLst>
        </c:dLbl>
      </c:pivotFmt>
      <c:pivotFmt>
        <c:idx val="245"/>
        <c:dLbl>
          <c:idx val="0"/>
          <c:dLblPos val="ctr"/>
          <c:showLegendKey val="0"/>
          <c:showVal val="0"/>
          <c:showCatName val="0"/>
          <c:showSerName val="0"/>
          <c:showPercent val="0"/>
          <c:showBubbleSize val="0"/>
          <c:extLst>
            <c:ext xmlns:c15="http://schemas.microsoft.com/office/drawing/2012/chart" uri="{CE6537A1-D6FC-4f65-9D91-7224C49458BB}"/>
          </c:extLst>
        </c:dLbl>
      </c:pivotFmt>
      <c:pivotFmt>
        <c:idx val="246"/>
        <c:dLbl>
          <c:idx val="0"/>
          <c:dLblPos val="ctr"/>
          <c:showLegendKey val="0"/>
          <c:showVal val="0"/>
          <c:showCatName val="0"/>
          <c:showSerName val="0"/>
          <c:showPercent val="0"/>
          <c:showBubbleSize val="0"/>
          <c:extLst>
            <c:ext xmlns:c15="http://schemas.microsoft.com/office/drawing/2012/chart" uri="{CE6537A1-D6FC-4f65-9D91-7224C49458BB}"/>
          </c:extLst>
        </c:dLbl>
      </c:pivotFmt>
      <c:pivotFmt>
        <c:idx val="247"/>
        <c:dLbl>
          <c:idx val="0"/>
          <c:dLblPos val="ctr"/>
          <c:showLegendKey val="0"/>
          <c:showVal val="0"/>
          <c:showCatName val="0"/>
          <c:showSerName val="0"/>
          <c:showPercent val="0"/>
          <c:showBubbleSize val="0"/>
          <c:extLst>
            <c:ext xmlns:c15="http://schemas.microsoft.com/office/drawing/2012/chart" uri="{CE6537A1-D6FC-4f65-9D91-7224C49458BB}"/>
          </c:extLst>
        </c:dLbl>
      </c:pivotFmt>
      <c:pivotFmt>
        <c:idx val="248"/>
        <c:dLbl>
          <c:idx val="0"/>
          <c:dLblPos val="ctr"/>
          <c:showLegendKey val="0"/>
          <c:showVal val="0"/>
          <c:showCatName val="0"/>
          <c:showSerName val="0"/>
          <c:showPercent val="0"/>
          <c:showBubbleSize val="0"/>
          <c:extLst>
            <c:ext xmlns:c15="http://schemas.microsoft.com/office/drawing/2012/chart" uri="{CE6537A1-D6FC-4f65-9D91-7224C49458BB}"/>
          </c:extLst>
        </c:dLbl>
      </c:pivotFmt>
      <c:pivotFmt>
        <c:idx val="249"/>
        <c:dLbl>
          <c:idx val="0"/>
          <c:dLblPos val="ctr"/>
          <c:showLegendKey val="0"/>
          <c:showVal val="0"/>
          <c:showCatName val="0"/>
          <c:showSerName val="0"/>
          <c:showPercent val="0"/>
          <c:showBubbleSize val="0"/>
          <c:extLst>
            <c:ext xmlns:c15="http://schemas.microsoft.com/office/drawing/2012/chart" uri="{CE6537A1-D6FC-4f65-9D91-7224C49458BB}"/>
          </c:extLst>
        </c:dLbl>
      </c:pivotFmt>
      <c:pivotFmt>
        <c:idx val="250"/>
        <c:dLbl>
          <c:idx val="0"/>
          <c:dLblPos val="ctr"/>
          <c:showLegendKey val="0"/>
          <c:showVal val="0"/>
          <c:showCatName val="0"/>
          <c:showSerName val="0"/>
          <c:showPercent val="0"/>
          <c:showBubbleSize val="0"/>
          <c:extLst>
            <c:ext xmlns:c15="http://schemas.microsoft.com/office/drawing/2012/chart" uri="{CE6537A1-D6FC-4f65-9D91-7224C49458BB}"/>
          </c:extLst>
        </c:dLbl>
      </c:pivotFmt>
      <c:pivotFmt>
        <c:idx val="251"/>
        <c:dLbl>
          <c:idx val="0"/>
          <c:dLblPos val="ctr"/>
          <c:showLegendKey val="0"/>
          <c:showVal val="0"/>
          <c:showCatName val="0"/>
          <c:showSerName val="0"/>
          <c:showPercent val="0"/>
          <c:showBubbleSize val="0"/>
          <c:extLst>
            <c:ext xmlns:c15="http://schemas.microsoft.com/office/drawing/2012/chart" uri="{CE6537A1-D6FC-4f65-9D91-7224C49458BB}"/>
          </c:extLst>
        </c:dLbl>
      </c:pivotFmt>
      <c:pivotFmt>
        <c:idx val="252"/>
        <c:dLbl>
          <c:idx val="0"/>
          <c:dLblPos val="ctr"/>
          <c:showLegendKey val="0"/>
          <c:showVal val="0"/>
          <c:showCatName val="0"/>
          <c:showSerName val="0"/>
          <c:showPercent val="0"/>
          <c:showBubbleSize val="0"/>
          <c:extLst>
            <c:ext xmlns:c15="http://schemas.microsoft.com/office/drawing/2012/chart" uri="{CE6537A1-D6FC-4f65-9D91-7224C49458BB}"/>
          </c:extLst>
        </c:dLbl>
      </c:pivotFmt>
      <c:pivotFmt>
        <c:idx val="253"/>
        <c:dLbl>
          <c:idx val="0"/>
          <c:dLblPos val="ctr"/>
          <c:showLegendKey val="0"/>
          <c:showVal val="0"/>
          <c:showCatName val="0"/>
          <c:showSerName val="0"/>
          <c:showPercent val="0"/>
          <c:showBubbleSize val="0"/>
          <c:extLst>
            <c:ext xmlns:c15="http://schemas.microsoft.com/office/drawing/2012/chart" uri="{CE6537A1-D6FC-4f65-9D91-7224C49458BB}"/>
          </c:extLst>
        </c:dLbl>
      </c:pivotFmt>
      <c:pivotFmt>
        <c:idx val="254"/>
        <c:dLbl>
          <c:idx val="0"/>
          <c:dLblPos val="ctr"/>
          <c:showLegendKey val="0"/>
          <c:showVal val="0"/>
          <c:showCatName val="0"/>
          <c:showSerName val="0"/>
          <c:showPercent val="0"/>
          <c:showBubbleSize val="0"/>
          <c:extLst>
            <c:ext xmlns:c15="http://schemas.microsoft.com/office/drawing/2012/chart" uri="{CE6537A1-D6FC-4f65-9D91-7224C49458BB}"/>
          </c:extLst>
        </c:dLbl>
      </c:pivotFmt>
      <c:pivotFmt>
        <c:idx val="255"/>
        <c:dLbl>
          <c:idx val="0"/>
          <c:dLblPos val="ctr"/>
          <c:showLegendKey val="0"/>
          <c:showVal val="0"/>
          <c:showCatName val="0"/>
          <c:showSerName val="0"/>
          <c:showPercent val="0"/>
          <c:showBubbleSize val="0"/>
          <c:extLst>
            <c:ext xmlns:c15="http://schemas.microsoft.com/office/drawing/2012/chart" uri="{CE6537A1-D6FC-4f65-9D91-7224C49458BB}"/>
          </c:extLst>
        </c:dLbl>
      </c:pivotFmt>
      <c:pivotFmt>
        <c:idx val="256"/>
        <c:dLbl>
          <c:idx val="0"/>
          <c:dLblPos val="ctr"/>
          <c:showLegendKey val="0"/>
          <c:showVal val="0"/>
          <c:showCatName val="0"/>
          <c:showSerName val="0"/>
          <c:showPercent val="0"/>
          <c:showBubbleSize val="0"/>
          <c:extLst>
            <c:ext xmlns:c15="http://schemas.microsoft.com/office/drawing/2012/chart" uri="{CE6537A1-D6FC-4f65-9D91-7224C49458BB}"/>
          </c:extLst>
        </c:dLbl>
      </c:pivotFmt>
      <c:pivotFmt>
        <c:idx val="257"/>
        <c:dLbl>
          <c:idx val="0"/>
          <c:dLblPos val="ctr"/>
          <c:showLegendKey val="0"/>
          <c:showVal val="0"/>
          <c:showCatName val="0"/>
          <c:showSerName val="0"/>
          <c:showPercent val="0"/>
          <c:showBubbleSize val="0"/>
          <c:extLst>
            <c:ext xmlns:c15="http://schemas.microsoft.com/office/drawing/2012/chart" uri="{CE6537A1-D6FC-4f65-9D91-7224C49458BB}"/>
          </c:extLst>
        </c:dLbl>
      </c:pivotFmt>
      <c:pivotFmt>
        <c:idx val="258"/>
        <c:dLbl>
          <c:idx val="0"/>
          <c:dLblPos val="ctr"/>
          <c:showLegendKey val="0"/>
          <c:showVal val="0"/>
          <c:showCatName val="0"/>
          <c:showSerName val="0"/>
          <c:showPercent val="0"/>
          <c:showBubbleSize val="0"/>
          <c:extLst>
            <c:ext xmlns:c15="http://schemas.microsoft.com/office/drawing/2012/chart" uri="{CE6537A1-D6FC-4f65-9D91-7224C49458BB}"/>
          </c:extLst>
        </c:dLbl>
      </c:pivotFmt>
      <c:pivotFmt>
        <c:idx val="259"/>
        <c:dLbl>
          <c:idx val="0"/>
          <c:dLblPos val="ctr"/>
          <c:showLegendKey val="0"/>
          <c:showVal val="0"/>
          <c:showCatName val="0"/>
          <c:showSerName val="0"/>
          <c:showPercent val="0"/>
          <c:showBubbleSize val="0"/>
          <c:extLst>
            <c:ext xmlns:c15="http://schemas.microsoft.com/office/drawing/2012/chart" uri="{CE6537A1-D6FC-4f65-9D91-7224C49458BB}"/>
          </c:extLst>
        </c:dLbl>
      </c:pivotFmt>
      <c:pivotFmt>
        <c:idx val="260"/>
        <c:dLbl>
          <c:idx val="0"/>
          <c:dLblPos val="ctr"/>
          <c:showLegendKey val="0"/>
          <c:showVal val="0"/>
          <c:showCatName val="0"/>
          <c:showSerName val="0"/>
          <c:showPercent val="0"/>
          <c:showBubbleSize val="0"/>
          <c:extLst>
            <c:ext xmlns:c15="http://schemas.microsoft.com/office/drawing/2012/chart" uri="{CE6537A1-D6FC-4f65-9D91-7224C49458BB}"/>
          </c:extLst>
        </c:dLbl>
      </c:pivotFmt>
      <c:pivotFmt>
        <c:idx val="261"/>
        <c:dLbl>
          <c:idx val="0"/>
          <c:dLblPos val="ctr"/>
          <c:showLegendKey val="0"/>
          <c:showVal val="0"/>
          <c:showCatName val="0"/>
          <c:showSerName val="0"/>
          <c:showPercent val="0"/>
          <c:showBubbleSize val="0"/>
          <c:extLst>
            <c:ext xmlns:c15="http://schemas.microsoft.com/office/drawing/2012/chart" uri="{CE6537A1-D6FC-4f65-9D91-7224C49458BB}"/>
          </c:extLst>
        </c:dLbl>
      </c:pivotFmt>
      <c:pivotFmt>
        <c:idx val="262"/>
        <c:dLbl>
          <c:idx val="0"/>
          <c:dLblPos val="ctr"/>
          <c:showLegendKey val="0"/>
          <c:showVal val="0"/>
          <c:showCatName val="0"/>
          <c:showSerName val="0"/>
          <c:showPercent val="0"/>
          <c:showBubbleSize val="0"/>
          <c:extLst>
            <c:ext xmlns:c15="http://schemas.microsoft.com/office/drawing/2012/chart" uri="{CE6537A1-D6FC-4f65-9D91-7224C49458BB}"/>
          </c:extLst>
        </c:dLbl>
      </c:pivotFmt>
      <c:pivotFmt>
        <c:idx val="263"/>
        <c:dLbl>
          <c:idx val="0"/>
          <c:dLblPos val="ctr"/>
          <c:showLegendKey val="0"/>
          <c:showVal val="0"/>
          <c:showCatName val="0"/>
          <c:showSerName val="0"/>
          <c:showPercent val="0"/>
          <c:showBubbleSize val="0"/>
          <c:extLst>
            <c:ext xmlns:c15="http://schemas.microsoft.com/office/drawing/2012/chart" uri="{CE6537A1-D6FC-4f65-9D91-7224C49458BB}"/>
          </c:extLst>
        </c:dLbl>
      </c:pivotFmt>
      <c:pivotFmt>
        <c:idx val="264"/>
        <c:dLbl>
          <c:idx val="0"/>
          <c:dLblPos val="ctr"/>
          <c:showLegendKey val="0"/>
          <c:showVal val="0"/>
          <c:showCatName val="0"/>
          <c:showSerName val="0"/>
          <c:showPercent val="0"/>
          <c:showBubbleSize val="0"/>
          <c:extLst>
            <c:ext xmlns:c15="http://schemas.microsoft.com/office/drawing/2012/chart" uri="{CE6537A1-D6FC-4f65-9D91-7224C49458BB}"/>
          </c:extLst>
        </c:dLbl>
      </c:pivotFmt>
      <c:pivotFmt>
        <c:idx val="265"/>
        <c:dLbl>
          <c:idx val="0"/>
          <c:dLblPos val="ctr"/>
          <c:showLegendKey val="0"/>
          <c:showVal val="0"/>
          <c:showCatName val="0"/>
          <c:showSerName val="0"/>
          <c:showPercent val="0"/>
          <c:showBubbleSize val="0"/>
          <c:extLst>
            <c:ext xmlns:c15="http://schemas.microsoft.com/office/drawing/2012/chart" uri="{CE6537A1-D6FC-4f65-9D91-7224C49458BB}"/>
          </c:extLst>
        </c:dLbl>
      </c:pivotFmt>
      <c:pivotFmt>
        <c:idx val="266"/>
        <c:dLbl>
          <c:idx val="0"/>
          <c:dLblPos val="ctr"/>
          <c:showLegendKey val="0"/>
          <c:showVal val="0"/>
          <c:showCatName val="0"/>
          <c:showSerName val="0"/>
          <c:showPercent val="0"/>
          <c:showBubbleSize val="0"/>
          <c:extLst>
            <c:ext xmlns:c15="http://schemas.microsoft.com/office/drawing/2012/chart" uri="{CE6537A1-D6FC-4f65-9D91-7224C49458BB}"/>
          </c:extLst>
        </c:dLbl>
      </c:pivotFmt>
      <c:pivotFmt>
        <c:idx val="267"/>
        <c:dLbl>
          <c:idx val="0"/>
          <c:dLblPos val="ctr"/>
          <c:showLegendKey val="0"/>
          <c:showVal val="0"/>
          <c:showCatName val="0"/>
          <c:showSerName val="0"/>
          <c:showPercent val="0"/>
          <c:showBubbleSize val="0"/>
          <c:extLst>
            <c:ext xmlns:c15="http://schemas.microsoft.com/office/drawing/2012/chart" uri="{CE6537A1-D6FC-4f65-9D91-7224C49458BB}"/>
          </c:extLst>
        </c:dLbl>
      </c:pivotFmt>
      <c:pivotFmt>
        <c:idx val="268"/>
        <c:dLbl>
          <c:idx val="0"/>
          <c:dLblPos val="ctr"/>
          <c:showLegendKey val="0"/>
          <c:showVal val="0"/>
          <c:showCatName val="0"/>
          <c:showSerName val="0"/>
          <c:showPercent val="0"/>
          <c:showBubbleSize val="0"/>
          <c:extLst>
            <c:ext xmlns:c15="http://schemas.microsoft.com/office/drawing/2012/chart" uri="{CE6537A1-D6FC-4f65-9D91-7224C49458BB}"/>
          </c:extLst>
        </c:dLbl>
      </c:pivotFmt>
      <c:pivotFmt>
        <c:idx val="269"/>
        <c:dLbl>
          <c:idx val="0"/>
          <c:dLblPos val="ctr"/>
          <c:showLegendKey val="0"/>
          <c:showVal val="0"/>
          <c:showCatName val="0"/>
          <c:showSerName val="0"/>
          <c:showPercent val="0"/>
          <c:showBubbleSize val="0"/>
          <c:extLst>
            <c:ext xmlns:c15="http://schemas.microsoft.com/office/drawing/2012/chart" uri="{CE6537A1-D6FC-4f65-9D91-7224C49458BB}"/>
          </c:extLst>
        </c:dLbl>
      </c:pivotFmt>
      <c:pivotFmt>
        <c:idx val="270"/>
        <c:dLbl>
          <c:idx val="0"/>
          <c:dLblPos val="ctr"/>
          <c:showLegendKey val="0"/>
          <c:showVal val="0"/>
          <c:showCatName val="0"/>
          <c:showSerName val="0"/>
          <c:showPercent val="0"/>
          <c:showBubbleSize val="0"/>
          <c:extLst>
            <c:ext xmlns:c15="http://schemas.microsoft.com/office/drawing/2012/chart" uri="{CE6537A1-D6FC-4f65-9D91-7224C49458BB}"/>
          </c:extLst>
        </c:dLbl>
      </c:pivotFmt>
      <c:pivotFmt>
        <c:idx val="271"/>
        <c:dLbl>
          <c:idx val="0"/>
          <c:dLblPos val="ctr"/>
          <c:showLegendKey val="0"/>
          <c:showVal val="0"/>
          <c:showCatName val="0"/>
          <c:showSerName val="0"/>
          <c:showPercent val="0"/>
          <c:showBubbleSize val="0"/>
          <c:extLst>
            <c:ext xmlns:c15="http://schemas.microsoft.com/office/drawing/2012/chart" uri="{CE6537A1-D6FC-4f65-9D91-7224C49458BB}"/>
          </c:extLst>
        </c:dLbl>
      </c:pivotFmt>
      <c:pivotFmt>
        <c:idx val="272"/>
        <c:dLbl>
          <c:idx val="0"/>
          <c:dLblPos val="ctr"/>
          <c:showLegendKey val="0"/>
          <c:showVal val="0"/>
          <c:showCatName val="0"/>
          <c:showSerName val="0"/>
          <c:showPercent val="0"/>
          <c:showBubbleSize val="0"/>
          <c:extLst>
            <c:ext xmlns:c15="http://schemas.microsoft.com/office/drawing/2012/chart" uri="{CE6537A1-D6FC-4f65-9D91-7224C49458BB}"/>
          </c:extLst>
        </c:dLbl>
      </c:pivotFmt>
      <c:pivotFmt>
        <c:idx val="273"/>
        <c:dLbl>
          <c:idx val="0"/>
          <c:dLblPos val="ctr"/>
          <c:showLegendKey val="0"/>
          <c:showVal val="0"/>
          <c:showCatName val="0"/>
          <c:showSerName val="0"/>
          <c:showPercent val="0"/>
          <c:showBubbleSize val="0"/>
          <c:extLst>
            <c:ext xmlns:c15="http://schemas.microsoft.com/office/drawing/2012/chart" uri="{CE6537A1-D6FC-4f65-9D91-7224C49458BB}"/>
          </c:extLst>
        </c:dLbl>
      </c:pivotFmt>
      <c:pivotFmt>
        <c:idx val="274"/>
        <c:dLbl>
          <c:idx val="0"/>
          <c:dLblPos val="ctr"/>
          <c:showLegendKey val="0"/>
          <c:showVal val="0"/>
          <c:showCatName val="0"/>
          <c:showSerName val="0"/>
          <c:showPercent val="0"/>
          <c:showBubbleSize val="0"/>
          <c:extLst>
            <c:ext xmlns:c15="http://schemas.microsoft.com/office/drawing/2012/chart" uri="{CE6537A1-D6FC-4f65-9D91-7224C49458BB}"/>
          </c:extLst>
        </c:dLbl>
      </c:pivotFmt>
      <c:pivotFmt>
        <c:idx val="275"/>
        <c:dLbl>
          <c:idx val="0"/>
          <c:dLblPos val="ctr"/>
          <c:showLegendKey val="0"/>
          <c:showVal val="0"/>
          <c:showCatName val="0"/>
          <c:showSerName val="0"/>
          <c:showPercent val="0"/>
          <c:showBubbleSize val="0"/>
          <c:extLst>
            <c:ext xmlns:c15="http://schemas.microsoft.com/office/drawing/2012/chart" uri="{CE6537A1-D6FC-4f65-9D91-7224C49458BB}"/>
          </c:extLst>
        </c:dLbl>
      </c:pivotFmt>
      <c:pivotFmt>
        <c:idx val="276"/>
        <c:dLbl>
          <c:idx val="0"/>
          <c:dLblPos val="ctr"/>
          <c:showLegendKey val="0"/>
          <c:showVal val="0"/>
          <c:showCatName val="0"/>
          <c:showSerName val="0"/>
          <c:showPercent val="0"/>
          <c:showBubbleSize val="0"/>
          <c:extLst>
            <c:ext xmlns:c15="http://schemas.microsoft.com/office/drawing/2012/chart" uri="{CE6537A1-D6FC-4f65-9D91-7224C49458BB}"/>
          </c:extLst>
        </c:dLbl>
      </c:pivotFmt>
      <c:pivotFmt>
        <c:idx val="277"/>
        <c:dLbl>
          <c:idx val="0"/>
          <c:dLblPos val="ctr"/>
          <c:showLegendKey val="0"/>
          <c:showVal val="0"/>
          <c:showCatName val="0"/>
          <c:showSerName val="0"/>
          <c:showPercent val="0"/>
          <c:showBubbleSize val="0"/>
          <c:extLst>
            <c:ext xmlns:c15="http://schemas.microsoft.com/office/drawing/2012/chart" uri="{CE6537A1-D6FC-4f65-9D91-7224C49458BB}"/>
          </c:extLst>
        </c:dLbl>
      </c:pivotFmt>
      <c:pivotFmt>
        <c:idx val="278"/>
        <c:dLbl>
          <c:idx val="0"/>
          <c:dLblPos val="ctr"/>
          <c:showLegendKey val="0"/>
          <c:showVal val="0"/>
          <c:showCatName val="0"/>
          <c:showSerName val="0"/>
          <c:showPercent val="0"/>
          <c:showBubbleSize val="0"/>
          <c:extLst>
            <c:ext xmlns:c15="http://schemas.microsoft.com/office/drawing/2012/chart" uri="{CE6537A1-D6FC-4f65-9D91-7224C49458BB}"/>
          </c:extLst>
        </c:dLbl>
      </c:pivotFmt>
      <c:pivotFmt>
        <c:idx val="279"/>
        <c:dLbl>
          <c:idx val="0"/>
          <c:dLblPos val="ctr"/>
          <c:showLegendKey val="0"/>
          <c:showVal val="0"/>
          <c:showCatName val="0"/>
          <c:showSerName val="0"/>
          <c:showPercent val="0"/>
          <c:showBubbleSize val="0"/>
          <c:extLst>
            <c:ext xmlns:c15="http://schemas.microsoft.com/office/drawing/2012/chart" uri="{CE6537A1-D6FC-4f65-9D91-7224C49458BB}"/>
          </c:extLst>
        </c:dLbl>
      </c:pivotFmt>
      <c:pivotFmt>
        <c:idx val="280"/>
        <c:dLbl>
          <c:idx val="0"/>
          <c:dLblPos val="ctr"/>
          <c:showLegendKey val="0"/>
          <c:showVal val="0"/>
          <c:showCatName val="0"/>
          <c:showSerName val="0"/>
          <c:showPercent val="0"/>
          <c:showBubbleSize val="0"/>
          <c:extLst>
            <c:ext xmlns:c15="http://schemas.microsoft.com/office/drawing/2012/chart" uri="{CE6537A1-D6FC-4f65-9D91-7224C49458BB}"/>
          </c:extLst>
        </c:dLbl>
      </c:pivotFmt>
      <c:pivotFmt>
        <c:idx val="281"/>
        <c:dLbl>
          <c:idx val="0"/>
          <c:dLblPos val="ctr"/>
          <c:showLegendKey val="0"/>
          <c:showVal val="0"/>
          <c:showCatName val="0"/>
          <c:showSerName val="0"/>
          <c:showPercent val="0"/>
          <c:showBubbleSize val="0"/>
          <c:extLst>
            <c:ext xmlns:c15="http://schemas.microsoft.com/office/drawing/2012/chart" uri="{CE6537A1-D6FC-4f65-9D91-7224C49458BB}"/>
          </c:extLst>
        </c:dLbl>
      </c:pivotFmt>
      <c:pivotFmt>
        <c:idx val="282"/>
        <c:dLbl>
          <c:idx val="0"/>
          <c:dLblPos val="ctr"/>
          <c:showLegendKey val="0"/>
          <c:showVal val="0"/>
          <c:showCatName val="0"/>
          <c:showSerName val="0"/>
          <c:showPercent val="0"/>
          <c:showBubbleSize val="0"/>
          <c:extLst>
            <c:ext xmlns:c15="http://schemas.microsoft.com/office/drawing/2012/chart" uri="{CE6537A1-D6FC-4f65-9D91-7224C49458BB}"/>
          </c:extLst>
        </c:dLbl>
      </c:pivotFmt>
      <c:pivotFmt>
        <c:idx val="283"/>
        <c:dLbl>
          <c:idx val="0"/>
          <c:dLblPos val="ctr"/>
          <c:showLegendKey val="0"/>
          <c:showVal val="0"/>
          <c:showCatName val="0"/>
          <c:showSerName val="0"/>
          <c:showPercent val="0"/>
          <c:showBubbleSize val="0"/>
          <c:extLst>
            <c:ext xmlns:c15="http://schemas.microsoft.com/office/drawing/2012/chart" uri="{CE6537A1-D6FC-4f65-9D91-7224C49458BB}"/>
          </c:extLst>
        </c:dLbl>
      </c:pivotFmt>
      <c:pivotFmt>
        <c:idx val="284"/>
        <c:dLbl>
          <c:idx val="0"/>
          <c:dLblPos val="ctr"/>
          <c:showLegendKey val="0"/>
          <c:showVal val="0"/>
          <c:showCatName val="0"/>
          <c:showSerName val="0"/>
          <c:showPercent val="0"/>
          <c:showBubbleSize val="0"/>
          <c:extLst>
            <c:ext xmlns:c15="http://schemas.microsoft.com/office/drawing/2012/chart" uri="{CE6537A1-D6FC-4f65-9D91-7224C49458BB}"/>
          </c:extLst>
        </c:dLbl>
      </c:pivotFmt>
      <c:pivotFmt>
        <c:idx val="285"/>
        <c:dLbl>
          <c:idx val="0"/>
          <c:dLblPos val="ctr"/>
          <c:showLegendKey val="0"/>
          <c:showVal val="0"/>
          <c:showCatName val="0"/>
          <c:showSerName val="0"/>
          <c:showPercent val="0"/>
          <c:showBubbleSize val="0"/>
          <c:extLst>
            <c:ext xmlns:c15="http://schemas.microsoft.com/office/drawing/2012/chart" uri="{CE6537A1-D6FC-4f65-9D91-7224C49458BB}"/>
          </c:extLst>
        </c:dLbl>
      </c:pivotFmt>
      <c:pivotFmt>
        <c:idx val="286"/>
        <c:dLbl>
          <c:idx val="0"/>
          <c:dLblPos val="ctr"/>
          <c:showLegendKey val="0"/>
          <c:showVal val="0"/>
          <c:showCatName val="0"/>
          <c:showSerName val="0"/>
          <c:showPercent val="0"/>
          <c:showBubbleSize val="0"/>
          <c:extLst>
            <c:ext xmlns:c15="http://schemas.microsoft.com/office/drawing/2012/chart" uri="{CE6537A1-D6FC-4f65-9D91-7224C49458BB}"/>
          </c:extLst>
        </c:dLbl>
      </c:pivotFmt>
      <c:pivotFmt>
        <c:idx val="287"/>
        <c:dLbl>
          <c:idx val="0"/>
          <c:dLblPos val="ctr"/>
          <c:showLegendKey val="0"/>
          <c:showVal val="0"/>
          <c:showCatName val="0"/>
          <c:showSerName val="0"/>
          <c:showPercent val="0"/>
          <c:showBubbleSize val="0"/>
          <c:extLst>
            <c:ext xmlns:c15="http://schemas.microsoft.com/office/drawing/2012/chart" uri="{CE6537A1-D6FC-4f65-9D91-7224C49458BB}"/>
          </c:extLst>
        </c:dLbl>
      </c:pivotFmt>
      <c:pivotFmt>
        <c:idx val="288"/>
        <c:dLbl>
          <c:idx val="0"/>
          <c:dLblPos val="ctr"/>
          <c:showLegendKey val="0"/>
          <c:showVal val="0"/>
          <c:showCatName val="0"/>
          <c:showSerName val="0"/>
          <c:showPercent val="0"/>
          <c:showBubbleSize val="0"/>
          <c:extLst>
            <c:ext xmlns:c15="http://schemas.microsoft.com/office/drawing/2012/chart" uri="{CE6537A1-D6FC-4f65-9D91-7224C49458BB}"/>
          </c:extLst>
        </c:dLbl>
      </c:pivotFmt>
      <c:pivotFmt>
        <c:idx val="289"/>
        <c:dLbl>
          <c:idx val="0"/>
          <c:dLblPos val="ctr"/>
          <c:showLegendKey val="0"/>
          <c:showVal val="0"/>
          <c:showCatName val="0"/>
          <c:showSerName val="0"/>
          <c:showPercent val="0"/>
          <c:showBubbleSize val="0"/>
          <c:extLst>
            <c:ext xmlns:c15="http://schemas.microsoft.com/office/drawing/2012/chart" uri="{CE6537A1-D6FC-4f65-9D91-7224C49458BB}"/>
          </c:extLst>
        </c:dLbl>
      </c:pivotFmt>
      <c:pivotFmt>
        <c:idx val="290"/>
        <c:dLbl>
          <c:idx val="0"/>
          <c:dLblPos val="ctr"/>
          <c:showLegendKey val="0"/>
          <c:showVal val="0"/>
          <c:showCatName val="0"/>
          <c:showSerName val="0"/>
          <c:showPercent val="0"/>
          <c:showBubbleSize val="0"/>
          <c:extLst>
            <c:ext xmlns:c15="http://schemas.microsoft.com/office/drawing/2012/chart" uri="{CE6537A1-D6FC-4f65-9D91-7224C49458BB}"/>
          </c:extLst>
        </c:dLbl>
      </c:pivotFmt>
      <c:pivotFmt>
        <c:idx val="291"/>
        <c:dLbl>
          <c:idx val="0"/>
          <c:dLblPos val="ctr"/>
          <c:showLegendKey val="0"/>
          <c:showVal val="0"/>
          <c:showCatName val="0"/>
          <c:showSerName val="0"/>
          <c:showPercent val="0"/>
          <c:showBubbleSize val="0"/>
          <c:extLst>
            <c:ext xmlns:c15="http://schemas.microsoft.com/office/drawing/2012/chart" uri="{CE6537A1-D6FC-4f65-9D91-7224C49458BB}"/>
          </c:extLst>
        </c:dLbl>
      </c:pivotFmt>
      <c:pivotFmt>
        <c:idx val="292"/>
        <c:dLbl>
          <c:idx val="0"/>
          <c:dLblPos val="ctr"/>
          <c:showLegendKey val="0"/>
          <c:showVal val="0"/>
          <c:showCatName val="0"/>
          <c:showSerName val="0"/>
          <c:showPercent val="0"/>
          <c:showBubbleSize val="0"/>
          <c:extLst>
            <c:ext xmlns:c15="http://schemas.microsoft.com/office/drawing/2012/chart" uri="{CE6537A1-D6FC-4f65-9D91-7224C49458BB}"/>
          </c:extLst>
        </c:dLbl>
      </c:pivotFmt>
      <c:pivotFmt>
        <c:idx val="293"/>
        <c:dLbl>
          <c:idx val="0"/>
          <c:dLblPos val="ctr"/>
          <c:showLegendKey val="0"/>
          <c:showVal val="0"/>
          <c:showCatName val="0"/>
          <c:showSerName val="0"/>
          <c:showPercent val="0"/>
          <c:showBubbleSize val="0"/>
          <c:extLst>
            <c:ext xmlns:c15="http://schemas.microsoft.com/office/drawing/2012/chart" uri="{CE6537A1-D6FC-4f65-9D91-7224C49458BB}"/>
          </c:extLst>
        </c:dLbl>
      </c:pivotFmt>
      <c:pivotFmt>
        <c:idx val="294"/>
        <c:dLbl>
          <c:idx val="0"/>
          <c:dLblPos val="ctr"/>
          <c:showLegendKey val="0"/>
          <c:showVal val="0"/>
          <c:showCatName val="0"/>
          <c:showSerName val="0"/>
          <c:showPercent val="0"/>
          <c:showBubbleSize val="0"/>
          <c:extLst>
            <c:ext xmlns:c15="http://schemas.microsoft.com/office/drawing/2012/chart" uri="{CE6537A1-D6FC-4f65-9D91-7224C49458BB}"/>
          </c:extLst>
        </c:dLbl>
      </c:pivotFmt>
      <c:pivotFmt>
        <c:idx val="295"/>
        <c:dLbl>
          <c:idx val="0"/>
          <c:dLblPos val="ctr"/>
          <c:showLegendKey val="0"/>
          <c:showVal val="0"/>
          <c:showCatName val="0"/>
          <c:showSerName val="0"/>
          <c:showPercent val="0"/>
          <c:showBubbleSize val="0"/>
          <c:extLst>
            <c:ext xmlns:c15="http://schemas.microsoft.com/office/drawing/2012/chart" uri="{CE6537A1-D6FC-4f65-9D91-7224C49458BB}"/>
          </c:extLst>
        </c:dLbl>
      </c:pivotFmt>
      <c:pivotFmt>
        <c:idx val="296"/>
        <c:dLbl>
          <c:idx val="0"/>
          <c:dLblPos val="ctr"/>
          <c:showLegendKey val="0"/>
          <c:showVal val="0"/>
          <c:showCatName val="0"/>
          <c:showSerName val="0"/>
          <c:showPercent val="0"/>
          <c:showBubbleSize val="0"/>
          <c:extLst>
            <c:ext xmlns:c15="http://schemas.microsoft.com/office/drawing/2012/chart" uri="{CE6537A1-D6FC-4f65-9D91-7224C49458BB}"/>
          </c:extLst>
        </c:dLbl>
      </c:pivotFmt>
      <c:pivotFmt>
        <c:idx val="297"/>
        <c:dLbl>
          <c:idx val="0"/>
          <c:dLblPos val="ctr"/>
          <c:showLegendKey val="0"/>
          <c:showVal val="0"/>
          <c:showCatName val="0"/>
          <c:showSerName val="0"/>
          <c:showPercent val="0"/>
          <c:showBubbleSize val="0"/>
          <c:extLst>
            <c:ext xmlns:c15="http://schemas.microsoft.com/office/drawing/2012/chart" uri="{CE6537A1-D6FC-4f65-9D91-7224C49458BB}"/>
          </c:extLst>
        </c:dLbl>
      </c:pivotFmt>
      <c:pivotFmt>
        <c:idx val="298"/>
        <c:dLbl>
          <c:idx val="0"/>
          <c:dLblPos val="ctr"/>
          <c:showLegendKey val="0"/>
          <c:showVal val="0"/>
          <c:showCatName val="0"/>
          <c:showSerName val="0"/>
          <c:showPercent val="0"/>
          <c:showBubbleSize val="0"/>
          <c:extLst>
            <c:ext xmlns:c15="http://schemas.microsoft.com/office/drawing/2012/chart" uri="{CE6537A1-D6FC-4f65-9D91-7224C49458BB}"/>
          </c:extLst>
        </c:dLbl>
      </c:pivotFmt>
      <c:pivotFmt>
        <c:idx val="299"/>
        <c:dLbl>
          <c:idx val="0"/>
          <c:dLblPos val="ctr"/>
          <c:showLegendKey val="0"/>
          <c:showVal val="0"/>
          <c:showCatName val="0"/>
          <c:showSerName val="0"/>
          <c:showPercent val="0"/>
          <c:showBubbleSize val="0"/>
          <c:extLst>
            <c:ext xmlns:c15="http://schemas.microsoft.com/office/drawing/2012/chart" uri="{CE6537A1-D6FC-4f65-9D91-7224C49458BB}"/>
          </c:extLst>
        </c:dLbl>
      </c:pivotFmt>
      <c:pivotFmt>
        <c:idx val="300"/>
        <c:dLbl>
          <c:idx val="0"/>
          <c:dLblPos val="ctr"/>
          <c:showLegendKey val="0"/>
          <c:showVal val="0"/>
          <c:showCatName val="0"/>
          <c:showSerName val="0"/>
          <c:showPercent val="0"/>
          <c:showBubbleSize val="0"/>
          <c:extLst>
            <c:ext xmlns:c15="http://schemas.microsoft.com/office/drawing/2012/chart" uri="{CE6537A1-D6FC-4f65-9D91-7224C49458BB}"/>
          </c:extLst>
        </c:dLbl>
      </c:pivotFmt>
      <c:pivotFmt>
        <c:idx val="301"/>
        <c:dLbl>
          <c:idx val="0"/>
          <c:dLblPos val="ctr"/>
          <c:showLegendKey val="0"/>
          <c:showVal val="0"/>
          <c:showCatName val="0"/>
          <c:showSerName val="0"/>
          <c:showPercent val="0"/>
          <c:showBubbleSize val="0"/>
          <c:extLst>
            <c:ext xmlns:c15="http://schemas.microsoft.com/office/drawing/2012/chart" uri="{CE6537A1-D6FC-4f65-9D91-7224C49458BB}"/>
          </c:extLst>
        </c:dLbl>
      </c:pivotFmt>
      <c:pivotFmt>
        <c:idx val="302"/>
        <c:dLbl>
          <c:idx val="0"/>
          <c:dLblPos val="ctr"/>
          <c:showLegendKey val="0"/>
          <c:showVal val="0"/>
          <c:showCatName val="0"/>
          <c:showSerName val="0"/>
          <c:showPercent val="0"/>
          <c:showBubbleSize val="0"/>
          <c:extLst>
            <c:ext xmlns:c15="http://schemas.microsoft.com/office/drawing/2012/chart" uri="{CE6537A1-D6FC-4f65-9D91-7224C49458BB}"/>
          </c:extLst>
        </c:dLbl>
      </c:pivotFmt>
      <c:pivotFmt>
        <c:idx val="303"/>
        <c:dLbl>
          <c:idx val="0"/>
          <c:dLblPos val="ctr"/>
          <c:showLegendKey val="0"/>
          <c:showVal val="0"/>
          <c:showCatName val="0"/>
          <c:showSerName val="0"/>
          <c:showPercent val="0"/>
          <c:showBubbleSize val="0"/>
          <c:extLst>
            <c:ext xmlns:c15="http://schemas.microsoft.com/office/drawing/2012/chart" uri="{CE6537A1-D6FC-4f65-9D91-7224C49458BB}"/>
          </c:extLst>
        </c:dLbl>
      </c:pivotFmt>
      <c:pivotFmt>
        <c:idx val="304"/>
        <c:dLbl>
          <c:idx val="0"/>
          <c:dLblPos val="ctr"/>
          <c:showLegendKey val="0"/>
          <c:showVal val="0"/>
          <c:showCatName val="0"/>
          <c:showSerName val="0"/>
          <c:showPercent val="0"/>
          <c:showBubbleSize val="0"/>
          <c:extLst>
            <c:ext xmlns:c15="http://schemas.microsoft.com/office/drawing/2012/chart" uri="{CE6537A1-D6FC-4f65-9D91-7224C49458BB}"/>
          </c:extLst>
        </c:dLbl>
      </c:pivotFmt>
      <c:pivotFmt>
        <c:idx val="305"/>
        <c:dLbl>
          <c:idx val="0"/>
          <c:dLblPos val="ctr"/>
          <c:showLegendKey val="0"/>
          <c:showVal val="0"/>
          <c:showCatName val="0"/>
          <c:showSerName val="0"/>
          <c:showPercent val="0"/>
          <c:showBubbleSize val="0"/>
          <c:extLst>
            <c:ext xmlns:c15="http://schemas.microsoft.com/office/drawing/2012/chart" uri="{CE6537A1-D6FC-4f65-9D91-7224C49458BB}"/>
          </c:extLst>
        </c:dLbl>
      </c:pivotFmt>
      <c:pivotFmt>
        <c:idx val="306"/>
        <c:dLbl>
          <c:idx val="0"/>
          <c:dLblPos val="ctr"/>
          <c:showLegendKey val="0"/>
          <c:showVal val="0"/>
          <c:showCatName val="0"/>
          <c:showSerName val="0"/>
          <c:showPercent val="0"/>
          <c:showBubbleSize val="0"/>
          <c:extLst>
            <c:ext xmlns:c15="http://schemas.microsoft.com/office/drawing/2012/chart" uri="{CE6537A1-D6FC-4f65-9D91-7224C49458BB}"/>
          </c:extLst>
        </c:dLbl>
      </c:pivotFmt>
      <c:pivotFmt>
        <c:idx val="307"/>
        <c:dLbl>
          <c:idx val="0"/>
          <c:dLblPos val="ctr"/>
          <c:showLegendKey val="0"/>
          <c:showVal val="0"/>
          <c:showCatName val="0"/>
          <c:showSerName val="0"/>
          <c:showPercent val="0"/>
          <c:showBubbleSize val="0"/>
          <c:extLst>
            <c:ext xmlns:c15="http://schemas.microsoft.com/office/drawing/2012/chart" uri="{CE6537A1-D6FC-4f65-9D91-7224C49458BB}"/>
          </c:extLst>
        </c:dLbl>
      </c:pivotFmt>
      <c:pivotFmt>
        <c:idx val="308"/>
        <c:dLbl>
          <c:idx val="0"/>
          <c:dLblPos val="ctr"/>
          <c:showLegendKey val="0"/>
          <c:showVal val="0"/>
          <c:showCatName val="0"/>
          <c:showSerName val="0"/>
          <c:showPercent val="0"/>
          <c:showBubbleSize val="0"/>
          <c:extLst>
            <c:ext xmlns:c15="http://schemas.microsoft.com/office/drawing/2012/chart" uri="{CE6537A1-D6FC-4f65-9D91-7224C49458BB}"/>
          </c:extLst>
        </c:dLbl>
      </c:pivotFmt>
      <c:pivotFmt>
        <c:idx val="309"/>
        <c:spPr>
          <a:gradFill rotWithShape="1">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a:ln w="22225" cap="rnd" cmpd="sng" algn="ctr">
            <a:solidFill>
              <a:schemeClr val="accent1"/>
            </a:solidFill>
            <a:round/>
          </a:ln>
          <a:effectLst/>
        </c:spPr>
        <c:marker>
          <c:spPr>
            <a:solidFill>
              <a:schemeClr val="accent1"/>
            </a:solidFill>
            <a:ln w="9525" cap="flat" cmpd="sng" algn="ctr">
              <a:solidFill>
                <a:schemeClr val="accent1"/>
              </a:solidFill>
              <a:round/>
            </a:ln>
            <a:effectLst/>
          </c:spPr>
        </c:marker>
        <c:dLbl>
          <c:idx val="0"/>
          <c:dLblPos val="ctr"/>
          <c:showLegendKey val="0"/>
          <c:showVal val="0"/>
          <c:showCatName val="0"/>
          <c:showSerName val="0"/>
          <c:showPercent val="0"/>
          <c:showBubbleSize val="0"/>
          <c:extLst>
            <c:ext xmlns:c15="http://schemas.microsoft.com/office/drawing/2012/chart" uri="{CE6537A1-D6FC-4f65-9D91-7224C49458BB}"/>
          </c:extLst>
        </c:dLbl>
      </c:pivotFmt>
      <c:pivotFmt>
        <c:idx val="310"/>
        <c:spPr>
          <a:gradFill rotWithShape="1">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a:ln w="22225" cap="rnd" cmpd="sng" algn="ctr">
            <a:solidFill>
              <a:schemeClr val="accent1"/>
            </a:solidFill>
            <a:round/>
          </a:ln>
          <a:effectLst/>
        </c:spPr>
        <c:marker>
          <c:spPr>
            <a:solidFill>
              <a:schemeClr val="accent1"/>
            </a:solidFill>
            <a:ln w="9525" cap="flat" cmpd="sng" algn="ctr">
              <a:solidFill>
                <a:schemeClr val="accent1"/>
              </a:solidFill>
              <a:round/>
            </a:ln>
            <a:effectLst/>
          </c:spPr>
        </c:marker>
        <c:dLbl>
          <c:idx val="0"/>
          <c:dLblPos val="ctr"/>
          <c:showLegendKey val="0"/>
          <c:showVal val="0"/>
          <c:showCatName val="0"/>
          <c:showSerName val="0"/>
          <c:showPercent val="0"/>
          <c:showBubbleSize val="0"/>
          <c:extLst>
            <c:ext xmlns:c15="http://schemas.microsoft.com/office/drawing/2012/chart" uri="{CE6537A1-D6FC-4f65-9D91-7224C49458BB}"/>
          </c:extLst>
        </c:dLbl>
      </c:pivotFmt>
      <c:pivotFmt>
        <c:idx val="311"/>
        <c:spPr>
          <a:gradFill rotWithShape="1">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a:ln w="22225" cap="rnd" cmpd="sng" algn="ctr">
            <a:solidFill>
              <a:schemeClr val="accent1"/>
            </a:solidFill>
            <a:round/>
          </a:ln>
          <a:effectLst/>
        </c:spPr>
        <c:marker>
          <c:symbol val="circle"/>
          <c:size val="4"/>
          <c:spPr>
            <a:solidFill>
              <a:schemeClr val="accent1"/>
            </a:solidFill>
            <a:ln w="9525" cap="flat" cmpd="sng" algn="ctr">
              <a:solidFill>
                <a:schemeClr val="accent1"/>
              </a:solidFill>
              <a:round/>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12"/>
        <c:spPr>
          <a:gradFill rotWithShape="1">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a:ln w="22225" cap="rnd" cmpd="sng" algn="ctr">
            <a:solidFill>
              <a:schemeClr val="accent1"/>
            </a:solidFill>
            <a:round/>
          </a:ln>
          <a:effectLst/>
        </c:spPr>
        <c:marker>
          <c:symbol val="circle"/>
          <c:size val="4"/>
          <c:spPr>
            <a:solidFill>
              <a:schemeClr val="accent2"/>
            </a:solidFill>
            <a:ln w="9525" cap="flat" cmpd="sng" algn="ctr">
              <a:solidFill>
                <a:schemeClr val="accent2"/>
              </a:solidFill>
              <a:round/>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13"/>
        <c:spPr>
          <a:gradFill rotWithShape="1">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a:ln w="22225" cap="rnd" cmpd="sng" algn="ctr">
            <a:solidFill>
              <a:schemeClr val="accent1"/>
            </a:solidFill>
            <a:round/>
          </a:ln>
          <a:effectLst/>
        </c:spPr>
        <c:marker>
          <c:symbol val="circle"/>
          <c:size val="4"/>
          <c:spPr>
            <a:solidFill>
              <a:schemeClr val="accent1"/>
            </a:solidFill>
            <a:ln w="9525" cap="flat" cmpd="sng" algn="ctr">
              <a:solidFill>
                <a:schemeClr val="accent1"/>
              </a:solidFill>
              <a:round/>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14"/>
        <c:spPr>
          <a:gradFill rotWithShape="1">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a:ln w="22225" cap="rnd" cmpd="sng" algn="ctr">
            <a:solidFill>
              <a:schemeClr val="accent1"/>
            </a:solidFill>
            <a:round/>
          </a:ln>
          <a:effectLst/>
        </c:spPr>
        <c:marker>
          <c:symbol val="circle"/>
          <c:size val="4"/>
          <c:spPr>
            <a:solidFill>
              <a:schemeClr val="accent2"/>
            </a:solidFill>
            <a:ln w="9525" cap="flat" cmpd="sng" algn="ctr">
              <a:solidFill>
                <a:schemeClr val="accent2"/>
              </a:solidFill>
              <a:round/>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15"/>
        <c:spPr>
          <a:gradFill rotWithShape="1">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a:ln w="22225" cap="rnd" cmpd="sng" algn="ctr">
            <a:solidFill>
              <a:schemeClr val="accent1"/>
            </a:solidFill>
            <a:round/>
          </a:ln>
          <a:effectLst/>
        </c:spPr>
        <c:marker>
          <c:symbol val="circle"/>
          <c:size val="4"/>
          <c:spPr>
            <a:solidFill>
              <a:schemeClr val="accent1"/>
            </a:solidFill>
            <a:ln w="9525" cap="flat" cmpd="sng" algn="ctr">
              <a:solidFill>
                <a:schemeClr val="accent1"/>
              </a:solidFill>
              <a:round/>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16"/>
        <c:spPr>
          <a:gradFill rotWithShape="1">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a:ln w="22225" cap="rnd" cmpd="sng" algn="ctr">
            <a:solidFill>
              <a:schemeClr val="accent1"/>
            </a:solidFill>
            <a:round/>
          </a:ln>
          <a:effectLst/>
        </c:spPr>
        <c:marker>
          <c:symbol val="circle"/>
          <c:size val="4"/>
          <c:spPr>
            <a:solidFill>
              <a:schemeClr val="accent2"/>
            </a:solidFill>
            <a:ln w="9525" cap="flat" cmpd="sng" algn="ctr">
              <a:solidFill>
                <a:schemeClr val="accent2"/>
              </a:solidFill>
              <a:round/>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0.11346432933097333"/>
          <c:y val="0.11333250883538108"/>
          <c:w val="0.80327418467710332"/>
          <c:h val="0.83130682147602963"/>
        </c:manualLayout>
      </c:layout>
      <c:lineChart>
        <c:grouping val="stacked"/>
        <c:varyColors val="0"/>
        <c:ser>
          <c:idx val="0"/>
          <c:order val="0"/>
          <c:tx>
            <c:v>Sum of Customer ID</c:v>
          </c:tx>
          <c:spPr>
            <a:ln w="22225" cap="rnd" cmpd="sng" algn="ctr">
              <a:solidFill>
                <a:schemeClr val="accent1"/>
              </a:solidFill>
              <a:round/>
            </a:ln>
            <a:effectLst/>
          </c:spPr>
          <c:marker>
            <c:symbol val="circle"/>
            <c:size val="4"/>
            <c:spPr>
              <a:solidFill>
                <a:schemeClr val="accent1"/>
              </a:solidFill>
              <a:ln w="9525" cap="flat" cmpd="sng" algn="ctr">
                <a:solidFill>
                  <a:schemeClr val="accent1"/>
                </a:solidFill>
                <a:round/>
              </a:ln>
              <a:effectLst/>
            </c:spPr>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35000"/>
                          <a:lumOff val="65000"/>
                        </a:schemeClr>
                      </a:solidFill>
                    </a:ln>
                    <a:effectLst/>
                  </c:spPr>
                </c15:leaderLines>
              </c:ext>
            </c:extLst>
          </c:dLbls>
          <c:cat>
            <c:strLit>
              <c:ptCount val="2"/>
              <c:pt idx="0">
                <c:v>Pink Cab</c:v>
              </c:pt>
              <c:pt idx="1">
                <c:v>Yellow Cab</c:v>
              </c:pt>
            </c:strLit>
          </c:cat>
          <c:val>
            <c:numLit>
              <c:formatCode>General</c:formatCode>
              <c:ptCount val="2"/>
              <c:pt idx="0">
                <c:v>222474151</c:v>
              </c:pt>
              <c:pt idx="1">
                <c:v>854058068</c:v>
              </c:pt>
            </c:numLit>
          </c:val>
          <c:smooth val="0"/>
          <c:extLst>
            <c:ext xmlns:c16="http://schemas.microsoft.com/office/drawing/2014/chart" uri="{C3380CC4-5D6E-409C-BE32-E72D297353CC}">
              <c16:uniqueId val="{00000000-8623-43D4-A0FC-7F90B0AA2775}"/>
            </c:ext>
          </c:extLst>
        </c:ser>
        <c:ser>
          <c:idx val="1"/>
          <c:order val="1"/>
          <c:tx>
            <c:v>Sum of profit</c:v>
          </c:tx>
          <c:spPr>
            <a:ln w="22225" cap="rnd" cmpd="sng" algn="ctr">
              <a:solidFill>
                <a:schemeClr val="accent2"/>
              </a:solidFill>
              <a:round/>
            </a:ln>
            <a:effectLst/>
          </c:spPr>
          <c:marker>
            <c:symbol val="circle"/>
            <c:size val="4"/>
            <c:spPr>
              <a:solidFill>
                <a:schemeClr val="accent2"/>
              </a:solidFill>
              <a:ln w="9525" cap="flat" cmpd="sng" algn="ctr">
                <a:solidFill>
                  <a:schemeClr val="accent2"/>
                </a:solidFill>
                <a:round/>
              </a:ln>
              <a:effectLst/>
            </c:spPr>
          </c:marker>
          <c:dLbls>
            <c:dLbl>
              <c:idx val="0"/>
              <c:layout>
                <c:manualLayout>
                  <c:x val="-3.9194535823992259E-2"/>
                  <c:y val="-7.7490541757979217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D9DB-427C-AFE3-7C07CE904A9C}"/>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35000"/>
                          <a:lumOff val="65000"/>
                        </a:schemeClr>
                      </a:solidFill>
                    </a:ln>
                    <a:effectLst/>
                  </c:spPr>
                </c15:leaderLines>
              </c:ext>
            </c:extLst>
          </c:dLbls>
          <c:cat>
            <c:strLit>
              <c:ptCount val="2"/>
              <c:pt idx="0">
                <c:v>Pink Cab</c:v>
              </c:pt>
              <c:pt idx="1">
                <c:v>Yellow Cab</c:v>
              </c:pt>
            </c:strLit>
          </c:cat>
          <c:val>
            <c:numLit>
              <c:formatCode>General</c:formatCode>
              <c:ptCount val="2"/>
              <c:pt idx="0">
                <c:v>5704863.4800000032</c:v>
              </c:pt>
              <c:pt idx="1">
                <c:v>20591121.519999992</c:v>
              </c:pt>
            </c:numLit>
          </c:val>
          <c:smooth val="0"/>
          <c:extLst>
            <c:ext xmlns:c16="http://schemas.microsoft.com/office/drawing/2014/chart" uri="{C3380CC4-5D6E-409C-BE32-E72D297353CC}">
              <c16:uniqueId val="{00000001-8623-43D4-A0FC-7F90B0AA2775}"/>
            </c:ext>
          </c:extLst>
        </c:ser>
        <c:dLbls>
          <c:dLblPos val="t"/>
          <c:showLegendKey val="0"/>
          <c:showVal val="1"/>
          <c:showCatName val="0"/>
          <c:showSerName val="0"/>
          <c:showPercent val="0"/>
          <c:showBubbleSize val="0"/>
        </c:dLbls>
        <c:dropLines>
          <c:spPr>
            <a:ln w="9525" cap="flat" cmpd="sng" algn="ctr">
              <a:solidFill>
                <a:schemeClr val="dk1">
                  <a:lumMod val="35000"/>
                  <a:lumOff val="65000"/>
                  <a:alpha val="33000"/>
                </a:schemeClr>
              </a:solidFill>
              <a:round/>
            </a:ln>
            <a:effectLst/>
          </c:spPr>
        </c:dropLines>
        <c:marker val="1"/>
        <c:smooth val="0"/>
        <c:axId val="110730672"/>
        <c:axId val="110727344"/>
      </c:lineChart>
      <c:catAx>
        <c:axId val="110730672"/>
        <c:scaling>
          <c:orientation val="minMax"/>
        </c:scaling>
        <c:delete val="0"/>
        <c:axPos val="b"/>
        <c:numFmt formatCode="m/d/yyyy" sourceLinked="0"/>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900" b="0" i="0" u="none" strike="noStrike" kern="1200" spc="20" baseline="0">
                <a:solidFill>
                  <a:schemeClr val="dk1">
                    <a:lumMod val="65000"/>
                    <a:lumOff val="35000"/>
                  </a:schemeClr>
                </a:solidFill>
                <a:latin typeface="+mn-lt"/>
                <a:ea typeface="+mn-ea"/>
                <a:cs typeface="+mn-cs"/>
              </a:defRPr>
            </a:pPr>
            <a:endParaRPr lang="en-US"/>
          </a:p>
        </c:txPr>
        <c:crossAx val="110727344"/>
        <c:crosses val="autoZero"/>
        <c:auto val="1"/>
        <c:lblAlgn val="ctr"/>
        <c:lblOffset val="100"/>
        <c:noMultiLvlLbl val="0"/>
        <c:extLst/>
      </c:catAx>
      <c:valAx>
        <c:axId val="110727344"/>
        <c:scaling>
          <c:orientation val="minMax"/>
        </c:scaling>
        <c:delete val="0"/>
        <c:axPos val="l"/>
        <c:numFmt formatCode="General"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spc="20" baseline="0">
                <a:solidFill>
                  <a:schemeClr val="dk1">
                    <a:lumMod val="65000"/>
                    <a:lumOff val="35000"/>
                  </a:schemeClr>
                </a:solidFill>
                <a:latin typeface="+mn-lt"/>
                <a:ea typeface="+mn-ea"/>
                <a:cs typeface="+mn-cs"/>
              </a:defRPr>
            </a:pPr>
            <a:endParaRPr lang="en-US"/>
          </a:p>
        </c:txPr>
        <c:crossAx val="110730672"/>
        <c:crosses val="autoZero"/>
        <c:crossBetween val="between"/>
      </c:valAx>
      <c:spPr>
        <a:gradFill>
          <a:gsLst>
            <a:gs pos="100000">
              <a:schemeClr val="lt1">
                <a:lumMod val="95000"/>
              </a:schemeClr>
            </a:gs>
            <a:gs pos="0">
              <a:schemeClr val="lt1"/>
            </a:gs>
          </a:gsLst>
          <a:lin ang="5400000" scaled="0"/>
        </a:gradFill>
        <a:ln>
          <a:noFill/>
        </a:ln>
        <a:effectLst/>
      </c:spPr>
    </c:plotArea>
    <c:legend>
      <c:legendPos val="r"/>
      <c:legendEntry>
        <c:idx val="0"/>
        <c:txPr>
          <a:bodyPr rot="0" spcFirstLastPara="1" vertOverflow="ellipsis" vert="horz" wrap="square" anchor="ctr" anchorCtr="1"/>
          <a:lstStyle/>
          <a:p>
            <a:pPr>
              <a:defRPr sz="1200" b="0" i="0" u="none" strike="noStrike" kern="1200" baseline="0">
                <a:solidFill>
                  <a:schemeClr val="dk1">
                    <a:lumMod val="65000"/>
                    <a:lumOff val="35000"/>
                  </a:schemeClr>
                </a:solidFill>
                <a:latin typeface="+mn-lt"/>
                <a:ea typeface="+mn-ea"/>
                <a:cs typeface="+mn-cs"/>
              </a:defRPr>
            </a:pPr>
            <a:endParaRPr lang="en-US"/>
          </a:p>
        </c:txPr>
      </c:legendEntry>
      <c:legendEntry>
        <c:idx val="1"/>
        <c:txPr>
          <a:bodyPr rot="0" spcFirstLastPara="1" vertOverflow="ellipsis" vert="horz" wrap="square" anchor="ctr" anchorCtr="1"/>
          <a:lstStyle/>
          <a:p>
            <a:pPr>
              <a:defRPr sz="1200" b="0" i="0" u="none" strike="noStrike" kern="1200" baseline="0">
                <a:solidFill>
                  <a:schemeClr val="dk1">
                    <a:lumMod val="65000"/>
                    <a:lumOff val="35000"/>
                  </a:schemeClr>
                </a:solidFill>
                <a:latin typeface="+mn-lt"/>
                <a:ea typeface="+mn-ea"/>
                <a:cs typeface="+mn-cs"/>
              </a:defRPr>
            </a:pPr>
            <a:endParaRPr lang="en-US"/>
          </a:p>
        </c:txPr>
      </c:legendEntry>
      <c:layout>
        <c:manualLayout>
          <c:xMode val="edge"/>
          <c:yMode val="edge"/>
          <c:x val="0.7367134687676351"/>
          <c:y val="0.43781702858716293"/>
          <c:w val="0.14915608947254422"/>
          <c:h val="0.12025129117994811"/>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dk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a:noFill/>
    </a:ln>
    <a:effectLst/>
  </c:spPr>
  <c:txPr>
    <a:bodyPr/>
    <a:lstStyle/>
    <a:p>
      <a:pPr>
        <a:defRPr/>
      </a:pPr>
      <a:endParaRPr lang="en-US"/>
    </a:p>
  </c:txPr>
  <c:externalData r:id="rId3">
    <c:autoUpdate val="0"/>
  </c:externalData>
  <c:userShapes r:id="rId4"/>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[Merged Data (version 1).xlsb.xlsx]Profit in both companies!PivotTable5</c:name>
    <c:fmtId val="23"/>
  </c:pivotSource>
  <c:chart>
    <c:title>
      <c:tx>
        <c:rich>
          <a:bodyPr rot="0" spcFirstLastPara="1" vertOverflow="ellipsis" vert="horz" wrap="square" anchor="ctr" anchorCtr="1"/>
          <a:lstStyle/>
          <a:p>
            <a:pPr>
              <a:defRPr sz="2800" b="1"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sz="2800" b="1" dirty="0">
                <a:latin typeface="Times New Roman" panose="02020603050405020304" pitchFamily="18" charset="0"/>
                <a:cs typeface="Times New Roman" panose="02020603050405020304" pitchFamily="18" charset="0"/>
              </a:rPr>
              <a:t>Sum of Profit in</a:t>
            </a:r>
            <a:r>
              <a:rPr lang="en-US" sz="2800" b="1" baseline="0" dirty="0">
                <a:latin typeface="Times New Roman" panose="02020603050405020304" pitchFamily="18" charset="0"/>
                <a:cs typeface="Times New Roman" panose="02020603050405020304" pitchFamily="18" charset="0"/>
              </a:rPr>
              <a:t> both the companies</a:t>
            </a:r>
          </a:p>
          <a:p>
            <a:pPr>
              <a:defRPr sz="2800" b="1">
                <a:latin typeface="Times New Roman" panose="02020603050405020304" pitchFamily="18" charset="0"/>
                <a:cs typeface="Times New Roman" panose="02020603050405020304" pitchFamily="18" charset="0"/>
              </a:defRPr>
            </a:pPr>
            <a:endParaRPr lang="en-US" sz="2800" b="1" dirty="0">
              <a:latin typeface="Times New Roman" panose="02020603050405020304" pitchFamily="18" charset="0"/>
              <a:cs typeface="Times New Roman" panose="02020603050405020304" pitchFamily="18" charset="0"/>
            </a:endParaRPr>
          </a:p>
        </c:rich>
      </c:tx>
      <c:overlay val="0"/>
      <c:spPr>
        <a:solidFill>
          <a:schemeClr val="accent4">
            <a:lumMod val="40000"/>
            <a:lumOff val="60000"/>
          </a:schemeClr>
        </a:solidFill>
        <a:ln>
          <a:noFill/>
        </a:ln>
        <a:effectLst/>
      </c:spPr>
      <c:txPr>
        <a:bodyPr rot="0" spcFirstLastPara="1" vertOverflow="ellipsis" vert="horz" wrap="square" anchor="ctr" anchorCtr="1"/>
        <a:lstStyle/>
        <a:p>
          <a:pPr>
            <a:defRPr sz="2800" b="1"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en-US"/>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9"/>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0"/>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1"/>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2"/>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3"/>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4"/>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5"/>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6"/>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7"/>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8"/>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9"/>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0"/>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1"/>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2"/>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3"/>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4"/>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5"/>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5"/>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46"/>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47"/>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48"/>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49"/>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50"/>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51"/>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52"/>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53"/>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54"/>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55"/>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56"/>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57"/>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58"/>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59"/>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60"/>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61"/>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62"/>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63"/>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64"/>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65"/>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66"/>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67"/>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68"/>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69"/>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70"/>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71"/>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72"/>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73"/>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74"/>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75"/>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76"/>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77"/>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78"/>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79"/>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80"/>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81"/>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82"/>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83"/>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84"/>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85"/>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86"/>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87"/>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88"/>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89"/>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90"/>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9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9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9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9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9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9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9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9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9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0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01"/>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0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03"/>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0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0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0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0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0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09"/>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1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11"/>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1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1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1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1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16"/>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17"/>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18"/>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19"/>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20"/>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21"/>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22"/>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23"/>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24"/>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25"/>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26"/>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27"/>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28"/>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29"/>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30"/>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31"/>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32"/>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33"/>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34"/>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35"/>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36"/>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37"/>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38"/>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39"/>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40"/>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41"/>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42"/>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43"/>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44"/>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45"/>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46"/>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47"/>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48"/>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49"/>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50"/>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51"/>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52"/>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53"/>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5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5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5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5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5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5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6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6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6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6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6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6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6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6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6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col"/>
        <c:grouping val="stacked"/>
        <c:varyColors val="0"/>
        <c:ser>
          <c:idx val="0"/>
          <c:order val="0"/>
          <c:tx>
            <c:strRef>
              <c:f>'Profit in both companies'!$B$3</c:f>
              <c:strCache>
                <c:ptCount val="1"/>
                <c:pt idx="0">
                  <c:v>Sum of  Price Charged </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'Profit in both companies'!$A$4:$A$8</c:f>
              <c:multiLvlStrCache>
                <c:ptCount val="2"/>
                <c:lvl>
                  <c:pt idx="0">
                    <c:v>2016</c:v>
                  </c:pt>
                  <c:pt idx="1">
                    <c:v>2016</c:v>
                  </c:pt>
                </c:lvl>
                <c:lvl>
                  <c:pt idx="0">
                    <c:v>Pink Cab</c:v>
                  </c:pt>
                  <c:pt idx="1">
                    <c:v>Yellow Cab</c:v>
                  </c:pt>
                </c:lvl>
              </c:multiLvlStrCache>
            </c:multiLvlStrRef>
          </c:cat>
          <c:val>
            <c:numRef>
              <c:f>'Profit in both companies'!$B$4:$B$8</c:f>
              <c:numCache>
                <c:formatCode>General</c:formatCode>
                <c:ptCount val="2"/>
                <c:pt idx="0">
                  <c:v>7776081.8399999775</c:v>
                </c:pt>
                <c:pt idx="1">
                  <c:v>30021060.879999839</c:v>
                </c:pt>
              </c:numCache>
            </c:numRef>
          </c:val>
          <c:extLst>
            <c:ext xmlns:c16="http://schemas.microsoft.com/office/drawing/2014/chart" uri="{C3380CC4-5D6E-409C-BE32-E72D297353CC}">
              <c16:uniqueId val="{00000000-896E-4C1B-AE2B-1EAA83A2B06E}"/>
            </c:ext>
          </c:extLst>
        </c:ser>
        <c:ser>
          <c:idx val="1"/>
          <c:order val="1"/>
          <c:tx>
            <c:strRef>
              <c:f>'Profit in both companies'!$C$3</c:f>
              <c:strCache>
                <c:ptCount val="1"/>
                <c:pt idx="0">
                  <c:v>Sum of  Cost of Trip </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'Profit in both companies'!$A$4:$A$8</c:f>
              <c:multiLvlStrCache>
                <c:ptCount val="2"/>
                <c:lvl>
                  <c:pt idx="0">
                    <c:v>2016</c:v>
                  </c:pt>
                  <c:pt idx="1">
                    <c:v>2016</c:v>
                  </c:pt>
                </c:lvl>
                <c:lvl>
                  <c:pt idx="0">
                    <c:v>Pink Cab</c:v>
                  </c:pt>
                  <c:pt idx="1">
                    <c:v>Yellow Cab</c:v>
                  </c:pt>
                </c:lvl>
              </c:multiLvlStrCache>
            </c:multiLvlStrRef>
          </c:cat>
          <c:val>
            <c:numRef>
              <c:f>'Profit in both companies'!$C$4:$C$8</c:f>
              <c:numCache>
                <c:formatCode>General</c:formatCode>
                <c:ptCount val="2"/>
                <c:pt idx="0">
                  <c:v>1963001.4500000065</c:v>
                </c:pt>
                <c:pt idx="1">
                  <c:v>9207479.3299999721</c:v>
                </c:pt>
              </c:numCache>
            </c:numRef>
          </c:val>
          <c:extLst>
            <c:ext xmlns:c16="http://schemas.microsoft.com/office/drawing/2014/chart" uri="{C3380CC4-5D6E-409C-BE32-E72D297353CC}">
              <c16:uniqueId val="{00000001-896E-4C1B-AE2B-1EAA83A2B06E}"/>
            </c:ext>
          </c:extLst>
        </c:ser>
        <c:ser>
          <c:idx val="2"/>
          <c:order val="2"/>
          <c:tx>
            <c:strRef>
              <c:f>'Profit in both companies'!$D$3</c:f>
              <c:strCache>
                <c:ptCount val="1"/>
                <c:pt idx="0">
                  <c:v>Sum of profit</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'Profit in both companies'!$A$4:$A$8</c:f>
              <c:multiLvlStrCache>
                <c:ptCount val="2"/>
                <c:lvl>
                  <c:pt idx="0">
                    <c:v>2016</c:v>
                  </c:pt>
                  <c:pt idx="1">
                    <c:v>2016</c:v>
                  </c:pt>
                </c:lvl>
                <c:lvl>
                  <c:pt idx="0">
                    <c:v>Pink Cab</c:v>
                  </c:pt>
                  <c:pt idx="1">
                    <c:v>Yellow Cab</c:v>
                  </c:pt>
                </c:lvl>
              </c:multiLvlStrCache>
            </c:multiLvlStrRef>
          </c:cat>
          <c:val>
            <c:numRef>
              <c:f>'Profit in both companies'!$D$4:$D$8</c:f>
              <c:numCache>
                <c:formatCode>General</c:formatCode>
                <c:ptCount val="2"/>
                <c:pt idx="0">
                  <c:v>5813080.3900000025</c:v>
                </c:pt>
                <c:pt idx="1">
                  <c:v>20813581.550000172</c:v>
                </c:pt>
              </c:numCache>
            </c:numRef>
          </c:val>
          <c:extLst>
            <c:ext xmlns:c16="http://schemas.microsoft.com/office/drawing/2014/chart" uri="{C3380CC4-5D6E-409C-BE32-E72D297353CC}">
              <c16:uniqueId val="{00000002-896E-4C1B-AE2B-1EAA83A2B06E}"/>
            </c:ext>
          </c:extLst>
        </c:ser>
        <c:dLbls>
          <c:showLegendKey val="0"/>
          <c:showVal val="1"/>
          <c:showCatName val="0"/>
          <c:showSerName val="0"/>
          <c:showPercent val="0"/>
          <c:showBubbleSize val="0"/>
        </c:dLbls>
        <c:gapWidth val="95"/>
        <c:overlap val="100"/>
        <c:axId val="1082616927"/>
        <c:axId val="1082617343"/>
      </c:barChart>
      <c:catAx>
        <c:axId val="108261692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082617343"/>
        <c:crosses val="autoZero"/>
        <c:auto val="1"/>
        <c:lblAlgn val="ctr"/>
        <c:lblOffset val="100"/>
        <c:noMultiLvlLbl val="0"/>
      </c:catAx>
      <c:valAx>
        <c:axId val="1082617343"/>
        <c:scaling>
          <c:orientation val="minMax"/>
        </c:scaling>
        <c:delete val="1"/>
        <c:axPos val="l"/>
        <c:numFmt formatCode="General" sourceLinked="1"/>
        <c:majorTickMark val="none"/>
        <c:minorTickMark val="none"/>
        <c:tickLblPos val="nextTo"/>
        <c:crossAx val="1082616927"/>
        <c:crosses val="autoZero"/>
        <c:crossBetween val="between"/>
      </c:valAx>
      <c:spPr>
        <a:noFill/>
        <a:ln>
          <a:noFill/>
        </a:ln>
        <a:effectLst/>
      </c:spPr>
    </c:plotArea>
    <c:legend>
      <c:legendPos val="t"/>
      <c:legendEntry>
        <c:idx val="0"/>
        <c:txPr>
          <a:bodyPr rot="0" spcFirstLastPara="1" vertOverflow="ellipsis" vert="horz" wrap="square" anchor="ctr" anchorCtr="1"/>
          <a:lstStyle/>
          <a:p>
            <a:pPr>
              <a:defRPr sz="1050" b="1" i="0" u="none" strike="noStrike" kern="1200" baseline="0">
                <a:solidFill>
                  <a:sysClr val="windowText" lastClr="000000"/>
                </a:solidFill>
                <a:latin typeface="+mn-lt"/>
                <a:ea typeface="+mn-ea"/>
                <a:cs typeface="+mn-cs"/>
              </a:defRPr>
            </a:pPr>
            <a:endParaRPr lang="en-US"/>
          </a:p>
        </c:txPr>
      </c:legendEntry>
      <c:legendEntry>
        <c:idx val="1"/>
        <c:txPr>
          <a:bodyPr rot="0" spcFirstLastPara="1" vertOverflow="ellipsis" vert="horz" wrap="square" anchor="ctr" anchorCtr="1"/>
          <a:lstStyle/>
          <a:p>
            <a:pPr>
              <a:defRPr sz="1050" b="1" i="0" u="none" strike="noStrike" kern="1200" baseline="0">
                <a:solidFill>
                  <a:sysClr val="windowText" lastClr="000000"/>
                </a:solidFill>
                <a:latin typeface="+mn-lt"/>
                <a:ea typeface="+mn-ea"/>
                <a:cs typeface="+mn-cs"/>
              </a:defRPr>
            </a:pPr>
            <a:endParaRPr lang="en-US"/>
          </a:p>
        </c:txPr>
      </c:legendEntry>
      <c:legendEntry>
        <c:idx val="2"/>
        <c:txPr>
          <a:bodyPr rot="0" spcFirstLastPara="1" vertOverflow="ellipsis" vert="horz" wrap="square" anchor="ctr" anchorCtr="1"/>
          <a:lstStyle/>
          <a:p>
            <a:pPr>
              <a:defRPr sz="1100" b="1" i="0" u="none" strike="noStrike" kern="1200" baseline="0">
                <a:solidFill>
                  <a:sysClr val="windowText" lastClr="000000"/>
                </a:solidFill>
                <a:latin typeface="+mn-lt"/>
                <a:ea typeface="+mn-ea"/>
                <a:cs typeface="+mn-cs"/>
              </a:defRPr>
            </a:pPr>
            <a:endParaRPr lang="en-US"/>
          </a:p>
        </c:txPr>
      </c:legendEntry>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[Merged Data (version 1).xlsb.xlsx]Age vs Gender!PivotTable3</c:name>
    <c:fmtId val="41"/>
  </c:pivotSource>
  <c:chart>
    <c:title>
      <c:tx>
        <c:rich>
          <a:bodyPr rot="0" spcFirstLastPara="1" vertOverflow="ellipsis" vert="horz" wrap="square" anchor="ctr" anchorCtr="1"/>
          <a:lstStyle/>
          <a:p>
            <a:pPr>
              <a:defRPr sz="2400" b="1" i="0" u="none" strike="noStrike" kern="1200" baseline="0">
                <a:solidFill>
                  <a:schemeClr val="tx1">
                    <a:lumMod val="65000"/>
                    <a:lumOff val="35000"/>
                  </a:schemeClr>
                </a:solidFill>
                <a:latin typeface="+mn-lt"/>
                <a:ea typeface="+mn-ea"/>
                <a:cs typeface="+mn-cs"/>
              </a:defRPr>
            </a:pPr>
            <a:r>
              <a:rPr lang="en-US" sz="2400" dirty="0"/>
              <a:t>Age wise grouping using Gender attribute</a:t>
            </a:r>
          </a:p>
          <a:p>
            <a:pPr>
              <a:defRPr sz="2400"/>
            </a:pPr>
            <a:r>
              <a:rPr lang="en-US" sz="2400" dirty="0"/>
              <a:t>   </a:t>
            </a:r>
          </a:p>
        </c:rich>
      </c:tx>
      <c:layout>
        <c:manualLayout>
          <c:xMode val="edge"/>
          <c:yMode val="edge"/>
          <c:x val="0.23564045826388491"/>
          <c:y val="1.2001049320960891E-2"/>
        </c:manualLayout>
      </c:layout>
      <c:overlay val="0"/>
      <c:spPr>
        <a:noFill/>
        <a:ln>
          <a:noFill/>
        </a:ln>
        <a:effectLst/>
      </c:spPr>
      <c:txPr>
        <a:bodyPr rot="0" spcFirstLastPara="1" vertOverflow="ellipsis" vert="horz" wrap="square" anchor="ctr" anchorCtr="1"/>
        <a:lstStyle/>
        <a:p>
          <a:pPr>
            <a:defRPr sz="2400" b="1" i="0" u="none" strike="noStrike" kern="1200" baseline="0">
              <a:solidFill>
                <a:schemeClr val="tx1">
                  <a:lumMod val="65000"/>
                  <a:lumOff val="35000"/>
                </a:schemeClr>
              </a:solidFill>
              <a:latin typeface="+mn-lt"/>
              <a:ea typeface="+mn-ea"/>
              <a:cs typeface="+mn-cs"/>
            </a:defRPr>
          </a:pPr>
          <a:endParaRPr lang="en-US"/>
        </a:p>
      </c:txPr>
    </c:title>
    <c:autoTitleDeleted val="0"/>
    <c:pivotFmts>
      <c:pivotFmt>
        <c:idx val="0"/>
        <c:dLbl>
          <c:idx val="0"/>
          <c:showLegendKey val="0"/>
          <c:showVal val="0"/>
          <c:showCatName val="0"/>
          <c:showSerName val="0"/>
          <c:showPercent val="0"/>
          <c:showBubbleSize val="0"/>
          <c:extLst>
            <c:ext xmlns:c15="http://schemas.microsoft.com/office/drawing/2012/chart" uri="{CE6537A1-D6FC-4f65-9D91-7224C49458BB}"/>
          </c:extLst>
        </c:dLbl>
      </c:pivotFmt>
      <c:pivotFmt>
        <c:idx val="1"/>
        <c:dLbl>
          <c:idx val="0"/>
          <c:showLegendKey val="0"/>
          <c:showVal val="0"/>
          <c:showCatName val="0"/>
          <c:showSerName val="0"/>
          <c:showPercent val="0"/>
          <c:showBubbleSize val="0"/>
          <c:extLst>
            <c:ext xmlns:c15="http://schemas.microsoft.com/office/drawing/2012/chart" uri="{CE6537A1-D6FC-4f65-9D91-7224C49458BB}"/>
          </c:extLst>
        </c:dLbl>
      </c:pivotFmt>
      <c:pivotFmt>
        <c:idx val="2"/>
        <c:dLbl>
          <c:idx val="0"/>
          <c:showLegendKey val="0"/>
          <c:showVal val="0"/>
          <c:showCatName val="0"/>
          <c:showSerName val="0"/>
          <c:showPercent val="0"/>
          <c:showBubbleSize val="0"/>
          <c:extLst>
            <c:ext xmlns:c15="http://schemas.microsoft.com/office/drawing/2012/chart" uri="{CE6537A1-D6FC-4f65-9D91-7224C49458BB}"/>
          </c:extLst>
        </c:dLbl>
      </c:pivotFmt>
      <c:pivotFmt>
        <c:idx val="3"/>
        <c:dLbl>
          <c:idx val="0"/>
          <c:showLegendKey val="0"/>
          <c:showVal val="0"/>
          <c:showCatName val="0"/>
          <c:showSerName val="0"/>
          <c:showPercent val="0"/>
          <c:showBubbleSize val="0"/>
          <c:extLst>
            <c:ext xmlns:c15="http://schemas.microsoft.com/office/drawing/2012/chart" uri="{CE6537A1-D6FC-4f65-9D91-7224C49458BB}"/>
          </c:extLst>
        </c:dLbl>
      </c:pivotFmt>
      <c:pivotFmt>
        <c:idx val="4"/>
        <c:dLbl>
          <c:idx val="0"/>
          <c:showLegendKey val="0"/>
          <c:showVal val="0"/>
          <c:showCatName val="0"/>
          <c:showSerName val="0"/>
          <c:showPercent val="0"/>
          <c:showBubbleSize val="0"/>
          <c:extLst>
            <c:ext xmlns:c15="http://schemas.microsoft.com/office/drawing/2012/chart" uri="{CE6537A1-D6FC-4f65-9D91-7224C49458BB}"/>
          </c:extLst>
        </c:dLbl>
      </c:pivotFmt>
      <c:pivotFmt>
        <c:idx val="5"/>
        <c:dLbl>
          <c:idx val="0"/>
          <c:showLegendKey val="0"/>
          <c:showVal val="0"/>
          <c:showCatName val="0"/>
          <c:showSerName val="0"/>
          <c:showPercent val="0"/>
          <c:showBubbleSize val="0"/>
          <c:extLst>
            <c:ext xmlns:c15="http://schemas.microsoft.com/office/drawing/2012/chart" uri="{CE6537A1-D6FC-4f65-9D91-7224C49458BB}"/>
          </c:extLst>
        </c:dLbl>
      </c:pivotFmt>
      <c:pivotFmt>
        <c:idx val="6"/>
        <c:dLbl>
          <c:idx val="0"/>
          <c:showLegendKey val="0"/>
          <c:showVal val="0"/>
          <c:showCatName val="0"/>
          <c:showSerName val="0"/>
          <c:showPercent val="0"/>
          <c:showBubbleSize val="0"/>
          <c:extLst>
            <c:ext xmlns:c15="http://schemas.microsoft.com/office/drawing/2012/chart" uri="{CE6537A1-D6FC-4f65-9D91-7224C49458BB}"/>
          </c:extLst>
        </c:dLbl>
      </c:pivotFmt>
      <c:pivotFmt>
        <c:idx val="7"/>
        <c:dLbl>
          <c:idx val="0"/>
          <c:showLegendKey val="0"/>
          <c:showVal val="0"/>
          <c:showCatName val="0"/>
          <c:showSerName val="0"/>
          <c:showPercent val="0"/>
          <c:showBubbleSize val="0"/>
          <c:extLst>
            <c:ext xmlns:c15="http://schemas.microsoft.com/office/drawing/2012/chart" uri="{CE6537A1-D6FC-4f65-9D91-7224C49458BB}"/>
          </c:extLst>
        </c:dLbl>
      </c:pivotFmt>
      <c:pivotFmt>
        <c:idx val="8"/>
        <c:dLbl>
          <c:idx val="0"/>
          <c:showLegendKey val="0"/>
          <c:showVal val="0"/>
          <c:showCatName val="0"/>
          <c:showSerName val="0"/>
          <c:showPercent val="0"/>
          <c:showBubbleSize val="0"/>
          <c:extLst>
            <c:ext xmlns:c15="http://schemas.microsoft.com/office/drawing/2012/chart" uri="{CE6537A1-D6FC-4f65-9D91-7224C49458BB}"/>
          </c:extLst>
        </c:dLbl>
      </c:pivotFmt>
      <c:pivotFmt>
        <c:idx val="9"/>
        <c:dLbl>
          <c:idx val="0"/>
          <c:showLegendKey val="0"/>
          <c:showVal val="0"/>
          <c:showCatName val="0"/>
          <c:showSerName val="0"/>
          <c:showPercent val="0"/>
          <c:showBubbleSize val="0"/>
          <c:extLst>
            <c:ext xmlns:c15="http://schemas.microsoft.com/office/drawing/2012/chart" uri="{CE6537A1-D6FC-4f65-9D91-7224C49458BB}"/>
          </c:extLst>
        </c:dLbl>
      </c:pivotFmt>
      <c:pivotFmt>
        <c:idx val="10"/>
        <c:dLbl>
          <c:idx val="0"/>
          <c:showLegendKey val="0"/>
          <c:showVal val="0"/>
          <c:showCatName val="0"/>
          <c:showSerName val="0"/>
          <c:showPercent val="0"/>
          <c:showBubbleSize val="0"/>
          <c:extLst>
            <c:ext xmlns:c15="http://schemas.microsoft.com/office/drawing/2012/chart" uri="{CE6537A1-D6FC-4f65-9D91-7224C49458BB}"/>
          </c:extLst>
        </c:dLbl>
      </c:pivotFmt>
      <c:pivotFmt>
        <c:idx val="11"/>
        <c:dLbl>
          <c:idx val="0"/>
          <c:showLegendKey val="0"/>
          <c:showVal val="0"/>
          <c:showCatName val="0"/>
          <c:showSerName val="0"/>
          <c:showPercent val="0"/>
          <c:showBubbleSize val="0"/>
          <c:extLst>
            <c:ext xmlns:c15="http://schemas.microsoft.com/office/drawing/2012/chart" uri="{CE6537A1-D6FC-4f65-9D91-7224C49458BB}"/>
          </c:extLst>
        </c:dLbl>
      </c:pivotFmt>
      <c:pivotFmt>
        <c:idx val="12"/>
        <c:dLbl>
          <c:idx val="0"/>
          <c:showLegendKey val="0"/>
          <c:showVal val="0"/>
          <c:showCatName val="0"/>
          <c:showSerName val="0"/>
          <c:showPercent val="0"/>
          <c:showBubbleSize val="0"/>
          <c:extLst>
            <c:ext xmlns:c15="http://schemas.microsoft.com/office/drawing/2012/chart" uri="{CE6537A1-D6FC-4f65-9D91-7224C49458BB}"/>
          </c:extLst>
        </c:dLbl>
      </c:pivotFmt>
      <c:pivotFmt>
        <c:idx val="13"/>
        <c:dLbl>
          <c:idx val="0"/>
          <c:showLegendKey val="0"/>
          <c:showVal val="0"/>
          <c:showCatName val="0"/>
          <c:showSerName val="0"/>
          <c:showPercent val="0"/>
          <c:showBubbleSize val="0"/>
          <c:extLst>
            <c:ext xmlns:c15="http://schemas.microsoft.com/office/drawing/2012/chart" uri="{CE6537A1-D6FC-4f65-9D91-7224C49458BB}"/>
          </c:extLst>
        </c:dLbl>
      </c:pivotFmt>
      <c:pivotFmt>
        <c:idx val="14"/>
        <c:dLbl>
          <c:idx val="0"/>
          <c:showLegendKey val="0"/>
          <c:showVal val="0"/>
          <c:showCatName val="0"/>
          <c:showSerName val="0"/>
          <c:showPercent val="0"/>
          <c:showBubbleSize val="0"/>
          <c:extLst>
            <c:ext xmlns:c15="http://schemas.microsoft.com/office/drawing/2012/chart" uri="{CE6537A1-D6FC-4f65-9D91-7224C49458BB}"/>
          </c:extLst>
        </c:dLbl>
      </c:pivotFmt>
      <c:pivotFmt>
        <c:idx val="15"/>
        <c:dLbl>
          <c:idx val="0"/>
          <c:showLegendKey val="0"/>
          <c:showVal val="0"/>
          <c:showCatName val="0"/>
          <c:showSerName val="0"/>
          <c:showPercent val="0"/>
          <c:showBubbleSize val="0"/>
          <c:extLst>
            <c:ext xmlns:c15="http://schemas.microsoft.com/office/drawing/2012/chart" uri="{CE6537A1-D6FC-4f65-9D91-7224C49458BB}"/>
          </c:extLst>
        </c:dLbl>
      </c:pivotFmt>
      <c:pivotFmt>
        <c:idx val="16"/>
        <c:dLbl>
          <c:idx val="0"/>
          <c:showLegendKey val="0"/>
          <c:showVal val="0"/>
          <c:showCatName val="0"/>
          <c:showSerName val="0"/>
          <c:showPercent val="0"/>
          <c:showBubbleSize val="0"/>
          <c:extLst>
            <c:ext xmlns:c15="http://schemas.microsoft.com/office/drawing/2012/chart" uri="{CE6537A1-D6FC-4f65-9D91-7224C49458BB}"/>
          </c:extLst>
        </c:dLbl>
      </c:pivotFmt>
      <c:pivotFmt>
        <c:idx val="17"/>
        <c:dLbl>
          <c:idx val="0"/>
          <c:showLegendKey val="0"/>
          <c:showVal val="0"/>
          <c:showCatName val="0"/>
          <c:showSerName val="0"/>
          <c:showPercent val="0"/>
          <c:showBubbleSize val="0"/>
          <c:extLst>
            <c:ext xmlns:c15="http://schemas.microsoft.com/office/drawing/2012/chart" uri="{CE6537A1-D6FC-4f65-9D91-7224C49458BB}"/>
          </c:extLst>
        </c:dLbl>
      </c:pivotFmt>
      <c:pivotFmt>
        <c:idx val="18"/>
        <c:dLbl>
          <c:idx val="0"/>
          <c:showLegendKey val="0"/>
          <c:showVal val="0"/>
          <c:showCatName val="0"/>
          <c:showSerName val="0"/>
          <c:showPercent val="0"/>
          <c:showBubbleSize val="0"/>
          <c:extLst>
            <c:ext xmlns:c15="http://schemas.microsoft.com/office/drawing/2012/chart" uri="{CE6537A1-D6FC-4f65-9D91-7224C49458BB}"/>
          </c:extLst>
        </c:dLbl>
      </c:pivotFmt>
      <c:pivotFmt>
        <c:idx val="19"/>
        <c:dLbl>
          <c:idx val="0"/>
          <c:showLegendKey val="0"/>
          <c:showVal val="0"/>
          <c:showCatName val="0"/>
          <c:showSerName val="0"/>
          <c:showPercent val="0"/>
          <c:showBubbleSize val="0"/>
          <c:extLst>
            <c:ext xmlns:c15="http://schemas.microsoft.com/office/drawing/2012/chart" uri="{CE6537A1-D6FC-4f65-9D91-7224C49458BB}"/>
          </c:extLst>
        </c:dLbl>
      </c:pivotFmt>
      <c:pivotFmt>
        <c:idx val="20"/>
        <c:dLbl>
          <c:idx val="0"/>
          <c:showLegendKey val="0"/>
          <c:showVal val="0"/>
          <c:showCatName val="0"/>
          <c:showSerName val="0"/>
          <c:showPercent val="0"/>
          <c:showBubbleSize val="0"/>
          <c:extLst>
            <c:ext xmlns:c15="http://schemas.microsoft.com/office/drawing/2012/chart" uri="{CE6537A1-D6FC-4f65-9D91-7224C49458BB}"/>
          </c:extLst>
        </c:dLbl>
      </c:pivotFmt>
      <c:pivotFmt>
        <c:idx val="21"/>
        <c:dLbl>
          <c:idx val="0"/>
          <c:showLegendKey val="0"/>
          <c:showVal val="0"/>
          <c:showCatName val="0"/>
          <c:showSerName val="0"/>
          <c:showPercent val="0"/>
          <c:showBubbleSize val="0"/>
          <c:extLst>
            <c:ext xmlns:c15="http://schemas.microsoft.com/office/drawing/2012/chart" uri="{CE6537A1-D6FC-4f65-9D91-7224C49458BB}"/>
          </c:extLst>
        </c:dLbl>
      </c:pivotFmt>
      <c:pivotFmt>
        <c:idx val="22"/>
        <c:dLbl>
          <c:idx val="0"/>
          <c:showLegendKey val="0"/>
          <c:showVal val="0"/>
          <c:showCatName val="0"/>
          <c:showSerName val="0"/>
          <c:showPercent val="0"/>
          <c:showBubbleSize val="0"/>
          <c:extLst>
            <c:ext xmlns:c15="http://schemas.microsoft.com/office/drawing/2012/chart" uri="{CE6537A1-D6FC-4f65-9D91-7224C49458BB}"/>
          </c:extLst>
        </c:dLbl>
      </c:pivotFmt>
      <c:pivotFmt>
        <c:idx val="23"/>
        <c:dLbl>
          <c:idx val="0"/>
          <c:showLegendKey val="0"/>
          <c:showVal val="0"/>
          <c:showCatName val="0"/>
          <c:showSerName val="0"/>
          <c:showPercent val="0"/>
          <c:showBubbleSize val="0"/>
          <c:extLst>
            <c:ext xmlns:c15="http://schemas.microsoft.com/office/drawing/2012/chart" uri="{CE6537A1-D6FC-4f65-9D91-7224C49458BB}"/>
          </c:extLst>
        </c:dLbl>
      </c:pivotFmt>
      <c:pivotFmt>
        <c:idx val="24"/>
        <c:dLbl>
          <c:idx val="0"/>
          <c:showLegendKey val="0"/>
          <c:showVal val="0"/>
          <c:showCatName val="0"/>
          <c:showSerName val="0"/>
          <c:showPercent val="0"/>
          <c:showBubbleSize val="0"/>
          <c:extLst>
            <c:ext xmlns:c15="http://schemas.microsoft.com/office/drawing/2012/chart" uri="{CE6537A1-D6FC-4f65-9D91-7224C49458BB}"/>
          </c:extLst>
        </c:dLbl>
      </c:pivotFmt>
      <c:pivotFmt>
        <c:idx val="2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circle"/>
          <c:size val="6"/>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w="9525">
              <a:solidFill>
                <a:schemeClr val="accent2"/>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7"/>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8"/>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9"/>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4.4729079780258925E-2"/>
          <c:y val="0.14410600239901444"/>
          <c:w val="0.85377684858330294"/>
          <c:h val="0.76325868390670371"/>
        </c:manualLayout>
      </c:layout>
      <c:barChart>
        <c:barDir val="col"/>
        <c:grouping val="stacked"/>
        <c:varyColors val="0"/>
        <c:ser>
          <c:idx val="0"/>
          <c:order val="0"/>
          <c:tx>
            <c:strRef>
              <c:f>'Age vs Gender'!$B$4:$B$5</c:f>
              <c:strCache>
                <c:ptCount val="1"/>
                <c:pt idx="0">
                  <c:v>Pink Cab</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f>'Age vs Gender'!$A$6:$A$53</c:f>
              <c:strCache>
                <c:ptCount val="47"/>
                <c:pt idx="0">
                  <c:v>18</c:v>
                </c:pt>
                <c:pt idx="1">
                  <c:v>19</c:v>
                </c:pt>
                <c:pt idx="2">
                  <c:v>20</c:v>
                </c:pt>
                <c:pt idx="3">
                  <c:v>21</c:v>
                </c:pt>
                <c:pt idx="4">
                  <c:v>22</c:v>
                </c:pt>
                <c:pt idx="5">
                  <c:v>23</c:v>
                </c:pt>
                <c:pt idx="6">
                  <c:v>24</c:v>
                </c:pt>
                <c:pt idx="7">
                  <c:v>25</c:v>
                </c:pt>
                <c:pt idx="8">
                  <c:v>26</c:v>
                </c:pt>
                <c:pt idx="9">
                  <c:v>27</c:v>
                </c:pt>
                <c:pt idx="10">
                  <c:v>28</c:v>
                </c:pt>
                <c:pt idx="11">
                  <c:v>29</c:v>
                </c:pt>
                <c:pt idx="12">
                  <c:v>30</c:v>
                </c:pt>
                <c:pt idx="13">
                  <c:v>31</c:v>
                </c:pt>
                <c:pt idx="14">
                  <c:v>32</c:v>
                </c:pt>
                <c:pt idx="15">
                  <c:v>33</c:v>
                </c:pt>
                <c:pt idx="16">
                  <c:v>34</c:v>
                </c:pt>
                <c:pt idx="17">
                  <c:v>35</c:v>
                </c:pt>
                <c:pt idx="18">
                  <c:v>36</c:v>
                </c:pt>
                <c:pt idx="19">
                  <c:v>37</c:v>
                </c:pt>
                <c:pt idx="20">
                  <c:v>38</c:v>
                </c:pt>
                <c:pt idx="21">
                  <c:v>39</c:v>
                </c:pt>
                <c:pt idx="22">
                  <c:v>40</c:v>
                </c:pt>
                <c:pt idx="23">
                  <c:v>41</c:v>
                </c:pt>
                <c:pt idx="24">
                  <c:v>42</c:v>
                </c:pt>
                <c:pt idx="25">
                  <c:v>43</c:v>
                </c:pt>
                <c:pt idx="26">
                  <c:v>44</c:v>
                </c:pt>
                <c:pt idx="27">
                  <c:v>45</c:v>
                </c:pt>
                <c:pt idx="28">
                  <c:v>46</c:v>
                </c:pt>
                <c:pt idx="29">
                  <c:v>47</c:v>
                </c:pt>
                <c:pt idx="30">
                  <c:v>48</c:v>
                </c:pt>
                <c:pt idx="31">
                  <c:v>49</c:v>
                </c:pt>
                <c:pt idx="32">
                  <c:v>50</c:v>
                </c:pt>
                <c:pt idx="33">
                  <c:v>51</c:v>
                </c:pt>
                <c:pt idx="34">
                  <c:v>52</c:v>
                </c:pt>
                <c:pt idx="35">
                  <c:v>53</c:v>
                </c:pt>
                <c:pt idx="36">
                  <c:v>54</c:v>
                </c:pt>
                <c:pt idx="37">
                  <c:v>55</c:v>
                </c:pt>
                <c:pt idx="38">
                  <c:v>56</c:v>
                </c:pt>
                <c:pt idx="39">
                  <c:v>57</c:v>
                </c:pt>
                <c:pt idx="40">
                  <c:v>58</c:v>
                </c:pt>
                <c:pt idx="41">
                  <c:v>59</c:v>
                </c:pt>
                <c:pt idx="42">
                  <c:v>60</c:v>
                </c:pt>
                <c:pt idx="43">
                  <c:v>61</c:v>
                </c:pt>
                <c:pt idx="44">
                  <c:v>62</c:v>
                </c:pt>
                <c:pt idx="45">
                  <c:v>63</c:v>
                </c:pt>
                <c:pt idx="46">
                  <c:v>64</c:v>
                </c:pt>
              </c:strCache>
            </c:strRef>
          </c:cat>
          <c:val>
            <c:numRef>
              <c:f>'Age vs Gender'!$B$6:$B$53</c:f>
              <c:numCache>
                <c:formatCode>General</c:formatCode>
                <c:ptCount val="47"/>
                <c:pt idx="0">
                  <c:v>261</c:v>
                </c:pt>
                <c:pt idx="1">
                  <c:v>255</c:v>
                </c:pt>
                <c:pt idx="2">
                  <c:v>274</c:v>
                </c:pt>
                <c:pt idx="3">
                  <c:v>254</c:v>
                </c:pt>
                <c:pt idx="4">
                  <c:v>260</c:v>
                </c:pt>
                <c:pt idx="5">
                  <c:v>281</c:v>
                </c:pt>
                <c:pt idx="6">
                  <c:v>233</c:v>
                </c:pt>
                <c:pt idx="7">
                  <c:v>301</c:v>
                </c:pt>
                <c:pt idx="8">
                  <c:v>266</c:v>
                </c:pt>
                <c:pt idx="9">
                  <c:v>248</c:v>
                </c:pt>
                <c:pt idx="10">
                  <c:v>248</c:v>
                </c:pt>
                <c:pt idx="11">
                  <c:v>247</c:v>
                </c:pt>
                <c:pt idx="12">
                  <c:v>265</c:v>
                </c:pt>
                <c:pt idx="13">
                  <c:v>262</c:v>
                </c:pt>
                <c:pt idx="14">
                  <c:v>247</c:v>
                </c:pt>
                <c:pt idx="15">
                  <c:v>258</c:v>
                </c:pt>
                <c:pt idx="16">
                  <c:v>259</c:v>
                </c:pt>
                <c:pt idx="17">
                  <c:v>224</c:v>
                </c:pt>
                <c:pt idx="18">
                  <c:v>210</c:v>
                </c:pt>
                <c:pt idx="19">
                  <c:v>270</c:v>
                </c:pt>
                <c:pt idx="20">
                  <c:v>227</c:v>
                </c:pt>
                <c:pt idx="21">
                  <c:v>285</c:v>
                </c:pt>
                <c:pt idx="22">
                  <c:v>252</c:v>
                </c:pt>
                <c:pt idx="23">
                  <c:v>72</c:v>
                </c:pt>
                <c:pt idx="24">
                  <c:v>69</c:v>
                </c:pt>
                <c:pt idx="25">
                  <c:v>86</c:v>
                </c:pt>
                <c:pt idx="26">
                  <c:v>84</c:v>
                </c:pt>
                <c:pt idx="27">
                  <c:v>81</c:v>
                </c:pt>
                <c:pt idx="28">
                  <c:v>94</c:v>
                </c:pt>
                <c:pt idx="29">
                  <c:v>102</c:v>
                </c:pt>
                <c:pt idx="30">
                  <c:v>79</c:v>
                </c:pt>
                <c:pt idx="31">
                  <c:v>79</c:v>
                </c:pt>
                <c:pt idx="32">
                  <c:v>80</c:v>
                </c:pt>
                <c:pt idx="33">
                  <c:v>88</c:v>
                </c:pt>
                <c:pt idx="34">
                  <c:v>88</c:v>
                </c:pt>
                <c:pt idx="35">
                  <c:v>86</c:v>
                </c:pt>
                <c:pt idx="36">
                  <c:v>80</c:v>
                </c:pt>
                <c:pt idx="37">
                  <c:v>79</c:v>
                </c:pt>
                <c:pt idx="38">
                  <c:v>83</c:v>
                </c:pt>
                <c:pt idx="39">
                  <c:v>94</c:v>
                </c:pt>
                <c:pt idx="40">
                  <c:v>83</c:v>
                </c:pt>
                <c:pt idx="41">
                  <c:v>74</c:v>
                </c:pt>
                <c:pt idx="42">
                  <c:v>70</c:v>
                </c:pt>
                <c:pt idx="43">
                  <c:v>88</c:v>
                </c:pt>
                <c:pt idx="44">
                  <c:v>92</c:v>
                </c:pt>
                <c:pt idx="45">
                  <c:v>74</c:v>
                </c:pt>
                <c:pt idx="46">
                  <c:v>86</c:v>
                </c:pt>
              </c:numCache>
            </c:numRef>
          </c:val>
          <c:extLst>
            <c:ext xmlns:c16="http://schemas.microsoft.com/office/drawing/2014/chart" uri="{C3380CC4-5D6E-409C-BE32-E72D297353CC}">
              <c16:uniqueId val="{00000000-4693-4218-937C-58BF9288B923}"/>
            </c:ext>
          </c:extLst>
        </c:ser>
        <c:ser>
          <c:idx val="1"/>
          <c:order val="1"/>
          <c:tx>
            <c:strRef>
              <c:f>'Age vs Gender'!$C$4:$C$5</c:f>
              <c:strCache>
                <c:ptCount val="1"/>
                <c:pt idx="0">
                  <c:v>Yellow Cab</c:v>
                </c:pt>
              </c:strCache>
            </c:strRef>
          </c:tx>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f>'Age vs Gender'!$A$6:$A$53</c:f>
              <c:strCache>
                <c:ptCount val="47"/>
                <c:pt idx="0">
                  <c:v>18</c:v>
                </c:pt>
                <c:pt idx="1">
                  <c:v>19</c:v>
                </c:pt>
                <c:pt idx="2">
                  <c:v>20</c:v>
                </c:pt>
                <c:pt idx="3">
                  <c:v>21</c:v>
                </c:pt>
                <c:pt idx="4">
                  <c:v>22</c:v>
                </c:pt>
                <c:pt idx="5">
                  <c:v>23</c:v>
                </c:pt>
                <c:pt idx="6">
                  <c:v>24</c:v>
                </c:pt>
                <c:pt idx="7">
                  <c:v>25</c:v>
                </c:pt>
                <c:pt idx="8">
                  <c:v>26</c:v>
                </c:pt>
                <c:pt idx="9">
                  <c:v>27</c:v>
                </c:pt>
                <c:pt idx="10">
                  <c:v>28</c:v>
                </c:pt>
                <c:pt idx="11">
                  <c:v>29</c:v>
                </c:pt>
                <c:pt idx="12">
                  <c:v>30</c:v>
                </c:pt>
                <c:pt idx="13">
                  <c:v>31</c:v>
                </c:pt>
                <c:pt idx="14">
                  <c:v>32</c:v>
                </c:pt>
                <c:pt idx="15">
                  <c:v>33</c:v>
                </c:pt>
                <c:pt idx="16">
                  <c:v>34</c:v>
                </c:pt>
                <c:pt idx="17">
                  <c:v>35</c:v>
                </c:pt>
                <c:pt idx="18">
                  <c:v>36</c:v>
                </c:pt>
                <c:pt idx="19">
                  <c:v>37</c:v>
                </c:pt>
                <c:pt idx="20">
                  <c:v>38</c:v>
                </c:pt>
                <c:pt idx="21">
                  <c:v>39</c:v>
                </c:pt>
                <c:pt idx="22">
                  <c:v>40</c:v>
                </c:pt>
                <c:pt idx="23">
                  <c:v>41</c:v>
                </c:pt>
                <c:pt idx="24">
                  <c:v>42</c:v>
                </c:pt>
                <c:pt idx="25">
                  <c:v>43</c:v>
                </c:pt>
                <c:pt idx="26">
                  <c:v>44</c:v>
                </c:pt>
                <c:pt idx="27">
                  <c:v>45</c:v>
                </c:pt>
                <c:pt idx="28">
                  <c:v>46</c:v>
                </c:pt>
                <c:pt idx="29">
                  <c:v>47</c:v>
                </c:pt>
                <c:pt idx="30">
                  <c:v>48</c:v>
                </c:pt>
                <c:pt idx="31">
                  <c:v>49</c:v>
                </c:pt>
                <c:pt idx="32">
                  <c:v>50</c:v>
                </c:pt>
                <c:pt idx="33">
                  <c:v>51</c:v>
                </c:pt>
                <c:pt idx="34">
                  <c:v>52</c:v>
                </c:pt>
                <c:pt idx="35">
                  <c:v>53</c:v>
                </c:pt>
                <c:pt idx="36">
                  <c:v>54</c:v>
                </c:pt>
                <c:pt idx="37">
                  <c:v>55</c:v>
                </c:pt>
                <c:pt idx="38">
                  <c:v>56</c:v>
                </c:pt>
                <c:pt idx="39">
                  <c:v>57</c:v>
                </c:pt>
                <c:pt idx="40">
                  <c:v>58</c:v>
                </c:pt>
                <c:pt idx="41">
                  <c:v>59</c:v>
                </c:pt>
                <c:pt idx="42">
                  <c:v>60</c:v>
                </c:pt>
                <c:pt idx="43">
                  <c:v>61</c:v>
                </c:pt>
                <c:pt idx="44">
                  <c:v>62</c:v>
                </c:pt>
                <c:pt idx="45">
                  <c:v>63</c:v>
                </c:pt>
                <c:pt idx="46">
                  <c:v>64</c:v>
                </c:pt>
              </c:strCache>
            </c:strRef>
          </c:cat>
          <c:val>
            <c:numRef>
              <c:f>'Age vs Gender'!$C$6:$C$53</c:f>
              <c:numCache>
                <c:formatCode>General</c:formatCode>
                <c:ptCount val="47"/>
                <c:pt idx="0">
                  <c:v>951</c:v>
                </c:pt>
                <c:pt idx="1">
                  <c:v>1008</c:v>
                </c:pt>
                <c:pt idx="2">
                  <c:v>1042</c:v>
                </c:pt>
                <c:pt idx="3">
                  <c:v>948</c:v>
                </c:pt>
                <c:pt idx="4">
                  <c:v>998</c:v>
                </c:pt>
                <c:pt idx="5">
                  <c:v>978</c:v>
                </c:pt>
                <c:pt idx="6">
                  <c:v>970</c:v>
                </c:pt>
                <c:pt idx="7">
                  <c:v>961</c:v>
                </c:pt>
                <c:pt idx="8">
                  <c:v>1005</c:v>
                </c:pt>
                <c:pt idx="9">
                  <c:v>989</c:v>
                </c:pt>
                <c:pt idx="10">
                  <c:v>1017</c:v>
                </c:pt>
                <c:pt idx="11">
                  <c:v>950</c:v>
                </c:pt>
                <c:pt idx="12">
                  <c:v>971</c:v>
                </c:pt>
                <c:pt idx="13">
                  <c:v>934</c:v>
                </c:pt>
                <c:pt idx="14">
                  <c:v>1020</c:v>
                </c:pt>
                <c:pt idx="15">
                  <c:v>927</c:v>
                </c:pt>
                <c:pt idx="16">
                  <c:v>1039</c:v>
                </c:pt>
                <c:pt idx="17">
                  <c:v>958</c:v>
                </c:pt>
                <c:pt idx="18">
                  <c:v>1000</c:v>
                </c:pt>
                <c:pt idx="19">
                  <c:v>988</c:v>
                </c:pt>
                <c:pt idx="20">
                  <c:v>957</c:v>
                </c:pt>
                <c:pt idx="21">
                  <c:v>994</c:v>
                </c:pt>
                <c:pt idx="22">
                  <c:v>966</c:v>
                </c:pt>
                <c:pt idx="23">
                  <c:v>342</c:v>
                </c:pt>
                <c:pt idx="24">
                  <c:v>348</c:v>
                </c:pt>
                <c:pt idx="25">
                  <c:v>328</c:v>
                </c:pt>
                <c:pt idx="26">
                  <c:v>304</c:v>
                </c:pt>
                <c:pt idx="27">
                  <c:v>348</c:v>
                </c:pt>
                <c:pt idx="28">
                  <c:v>350</c:v>
                </c:pt>
                <c:pt idx="29">
                  <c:v>322</c:v>
                </c:pt>
                <c:pt idx="30">
                  <c:v>325</c:v>
                </c:pt>
                <c:pt idx="31">
                  <c:v>335</c:v>
                </c:pt>
                <c:pt idx="32">
                  <c:v>327</c:v>
                </c:pt>
                <c:pt idx="33">
                  <c:v>333</c:v>
                </c:pt>
                <c:pt idx="34">
                  <c:v>340</c:v>
                </c:pt>
                <c:pt idx="35">
                  <c:v>314</c:v>
                </c:pt>
                <c:pt idx="36">
                  <c:v>305</c:v>
                </c:pt>
                <c:pt idx="37">
                  <c:v>307</c:v>
                </c:pt>
                <c:pt idx="38">
                  <c:v>334</c:v>
                </c:pt>
                <c:pt idx="39">
                  <c:v>308</c:v>
                </c:pt>
                <c:pt idx="40">
                  <c:v>334</c:v>
                </c:pt>
                <c:pt idx="41">
                  <c:v>364</c:v>
                </c:pt>
                <c:pt idx="42">
                  <c:v>329</c:v>
                </c:pt>
                <c:pt idx="43">
                  <c:v>373</c:v>
                </c:pt>
                <c:pt idx="44">
                  <c:v>304</c:v>
                </c:pt>
                <c:pt idx="45">
                  <c:v>318</c:v>
                </c:pt>
                <c:pt idx="46">
                  <c:v>351</c:v>
                </c:pt>
              </c:numCache>
            </c:numRef>
          </c:val>
          <c:extLst>
            <c:ext xmlns:c16="http://schemas.microsoft.com/office/drawing/2014/chart" uri="{C3380CC4-5D6E-409C-BE32-E72D297353CC}">
              <c16:uniqueId val="{00000001-4693-4218-937C-58BF9288B923}"/>
            </c:ext>
          </c:extLst>
        </c:ser>
        <c:dLbls>
          <c:showLegendKey val="0"/>
          <c:showVal val="0"/>
          <c:showCatName val="0"/>
          <c:showSerName val="0"/>
          <c:showPercent val="0"/>
          <c:showBubbleSize val="0"/>
        </c:dLbls>
        <c:gapWidth val="150"/>
        <c:overlap val="100"/>
        <c:axId val="1069506175"/>
        <c:axId val="1069506591"/>
      </c:barChart>
      <c:catAx>
        <c:axId val="1069506175"/>
        <c:scaling>
          <c:orientation val="minMax"/>
        </c:scaling>
        <c:delete val="0"/>
        <c:axPos val="b"/>
        <c:title>
          <c:tx>
            <c:rich>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r>
                  <a:rPr lang="en-US" sz="1600" dirty="0">
                    <a:solidFill>
                      <a:schemeClr val="tx1"/>
                    </a:solidFill>
                  </a:rPr>
                  <a:t>Age</a:t>
                </a:r>
                <a:endParaRPr lang="en-US" dirty="0">
                  <a:solidFill>
                    <a:schemeClr val="tx1"/>
                  </a:solidFill>
                </a:endParaRPr>
              </a:p>
            </c:rich>
          </c:tx>
          <c:layout>
            <c:manualLayout>
              <c:xMode val="edge"/>
              <c:yMode val="edge"/>
              <c:x val="0.44938714159935722"/>
              <c:y val="0.94638891590481744"/>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itle>
        <c:numFmt formatCode="#,##0.00" sourceLinked="0"/>
        <c:majorTickMark val="out"/>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069506591"/>
        <c:crosses val="autoZero"/>
        <c:auto val="1"/>
        <c:lblAlgn val="ctr"/>
        <c:lblOffset val="100"/>
        <c:tickLblSkip val="2"/>
        <c:tickMarkSkip val="1"/>
        <c:noMultiLvlLbl val="0"/>
      </c:catAx>
      <c:valAx>
        <c:axId val="1069506591"/>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900" b="0" i="0" u="none" strike="noStrike" kern="1200" baseline="0">
                    <a:solidFill>
                      <a:schemeClr val="tx1"/>
                    </a:solidFill>
                    <a:highlight>
                      <a:srgbClr val="C0C0C0"/>
                    </a:highlight>
                    <a:latin typeface="+mn-lt"/>
                    <a:ea typeface="+mn-ea"/>
                    <a:cs typeface="+mn-cs"/>
                  </a:defRPr>
                </a:pPr>
                <a:r>
                  <a:rPr lang="en-US" sz="1800" dirty="0">
                    <a:solidFill>
                      <a:schemeClr val="tx1"/>
                    </a:solidFill>
                    <a:highlight>
                      <a:srgbClr val="C0C0C0"/>
                    </a:highlight>
                  </a:rPr>
                  <a:t>Users</a:t>
                </a:r>
              </a:p>
            </c:rich>
          </c:tx>
          <c:layout>
            <c:manualLayout>
              <c:xMode val="edge"/>
              <c:yMode val="edge"/>
              <c:x val="5.7383322310012178E-3"/>
              <c:y val="0.47796901678229486"/>
            </c:manualLayout>
          </c:layout>
          <c:overlay val="0"/>
          <c:spPr>
            <a:noFill/>
            <a:ln>
              <a:noFill/>
            </a:ln>
            <a:effectLst/>
          </c:spPr>
          <c:txPr>
            <a:bodyPr rot="-5400000" spcFirstLastPara="1" vertOverflow="ellipsis" vert="horz" wrap="square" anchor="ctr" anchorCtr="1"/>
            <a:lstStyle/>
            <a:p>
              <a:pPr>
                <a:defRPr sz="900" b="0" i="0" u="none" strike="noStrike" kern="1200" baseline="0">
                  <a:solidFill>
                    <a:schemeClr val="tx1"/>
                  </a:solidFill>
                  <a:highlight>
                    <a:srgbClr val="C0C0C0"/>
                  </a:highlight>
                  <a:latin typeface="+mn-lt"/>
                  <a:ea typeface="+mn-ea"/>
                  <a:cs typeface="+mn-cs"/>
                </a:defRPr>
              </a:pPr>
              <a:endParaRPr lang="en-US"/>
            </a:p>
          </c:txPr>
        </c:title>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069506175"/>
        <c:crosses val="autoZero"/>
        <c:crossBetween val="midCat"/>
      </c:valAx>
      <c:spPr>
        <a:noFill/>
        <a:ln>
          <a:noFill/>
        </a:ln>
        <a:effectLst/>
      </c:spPr>
    </c:plotArea>
    <c:legend>
      <c:legendPos val="r"/>
      <c:legendEntry>
        <c:idx val="0"/>
        <c:txPr>
          <a:bodyPr rot="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legendEntry>
      <c:legendEntry>
        <c:idx val="1"/>
        <c:txPr>
          <a:bodyPr rot="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legendEntry>
      <c:layout>
        <c:manualLayout>
          <c:xMode val="edge"/>
          <c:yMode val="edge"/>
          <c:x val="0.8813159192116039"/>
          <c:y val="9.6189857012848684E-2"/>
          <c:w val="0.11757658486119892"/>
          <c:h val="0.10854768419273381"/>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olors1.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48">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charts/style2.xml><?xml version="1.0" encoding="utf-8"?>
<cs:chartStyle xmlns:cs="http://schemas.microsoft.com/office/drawing/2012/chartStyle" xmlns:a="http://schemas.openxmlformats.org/drawingml/2006/main" id="230">
  <cs:axisTitle>
    <cs:lnRef idx="0"/>
    <cs:fillRef idx="0"/>
    <cs:effectRef idx="0"/>
    <cs:fontRef idx="minor">
      <a:schemeClr val="dk1">
        <a:lumMod val="65000"/>
        <a:lumOff val="35000"/>
      </a:schemeClr>
    </cs:fontRef>
    <cs:defRPr sz="900" kern="1200" cap="all"/>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b="0" kern="1200" spc="20" baseline="0"/>
  </cs:categoryAxis>
  <cs:chartArea mods="allowNoLineOverride">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900" kern="1200"/>
  </cs:chartArea>
  <cs:dataLabel>
    <cs:lnRef idx="0"/>
    <cs:fillRef idx="0"/>
    <cs:effectRef idx="0"/>
    <cs:fontRef idx="minor">
      <a:schemeClr val="dk1">
        <a:lumMod val="65000"/>
        <a:lumOff val="3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3D>
  <cs:dataPointLine>
    <cs:lnRef idx="0">
      <cs:styleClr val="auto"/>
    </cs:lnRef>
    <cs:fillRef idx="0"/>
    <cs:effectRef idx="0"/>
    <cs:fontRef idx="minor">
      <a:schemeClr val="dk1"/>
    </cs:fontRef>
    <cs:spPr>
      <a:ln w="22225" cap="rnd" cmpd="sng" algn="ctr">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cap="flat" cmpd="sng" algn="ctr">
        <a:solidFill>
          <a:schemeClr val="phClr"/>
        </a:solidFill>
        <a:round/>
      </a:ln>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a:solidFill>
          <a:schemeClr val="dk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dk1">
            <a:lumMod val="65000"/>
            <a:lumOff val="35000"/>
          </a:schemeClr>
        </a:solidFill>
      </a:ln>
    </cs:spPr>
  </cs:downBar>
  <cs:dropLine>
    <cs:lnRef idx="0"/>
    <cs:fillRef idx="0"/>
    <cs:effectRef idx="0"/>
    <cs:fontRef idx="minor">
      <a:schemeClr val="dk1"/>
    </cs:fontRef>
    <cs:spPr>
      <a:ln w="9525" cap="flat" cmpd="sng" algn="ctr">
        <a:solidFill>
          <a:schemeClr val="dk1">
            <a:lumMod val="35000"/>
            <a:lumOff val="65000"/>
            <a:alpha val="33000"/>
          </a:schemeClr>
        </a:solidFill>
        <a:round/>
      </a:ln>
    </cs:spPr>
  </cs:dropLine>
  <cs:errorBar>
    <cs:lnRef idx="0"/>
    <cs:fillRef idx="0"/>
    <cs:effectRef idx="0"/>
    <cs:fontRef idx="minor">
      <a:schemeClr val="dk1"/>
    </cs:fontRef>
    <cs:spPr>
      <a:ln w="9525">
        <a:solidFill>
          <a:schemeClr val="dk1">
            <a:lumMod val="65000"/>
            <a:lumOff val="35000"/>
          </a:schemeClr>
        </a:solidFill>
      </a:ln>
    </cs:spPr>
  </cs:errorBar>
  <cs:floor>
    <cs:lnRef idx="0"/>
    <cs:fillRef idx="0"/>
    <cs:effectRef idx="0"/>
    <cs:fontRef idx="minor">
      <a:schemeClr val="dk1"/>
    </cs:fontRef>
  </cs:floor>
  <cs:gridlineMajor>
    <cs:lnRef idx="0"/>
    <cs:fillRef idx="0"/>
    <cs:effectRef idx="0"/>
    <cs:fontRef idx="minor">
      <a:schemeClr val="dk1"/>
    </cs:fontRef>
    <cs:spPr>
      <a:ln>
        <a:solidFill>
          <a:schemeClr val="dk1">
            <a:lumMod val="15000"/>
            <a:lumOff val="85000"/>
          </a:schemeClr>
        </a:solidFill>
      </a:ln>
    </cs:spPr>
  </cs:gridlineMajor>
  <cs:gridlineMinor>
    <cs:lnRef idx="0"/>
    <cs:fillRef idx="0"/>
    <cs:effectRef idx="0"/>
    <cs:fontRef idx="minor">
      <a:schemeClr val="dk1"/>
    </cs:fontRef>
    <cs:spPr>
      <a:ln>
        <a:solidFill>
          <a:schemeClr val="dk1">
            <a:lumMod val="5000"/>
            <a:lumOff val="95000"/>
          </a:schemeClr>
        </a:solidFill>
      </a:ln>
    </cs:spPr>
  </cs:gridlineMinor>
  <cs:hiLoLine>
    <cs:lnRef idx="0"/>
    <cs:fillRef idx="0"/>
    <cs:effectRef idx="0"/>
    <cs:fontRef idx="minor">
      <a:schemeClr val="dk1"/>
    </cs:fontRef>
    <cs:spPr>
      <a:ln w="9525">
        <a:solidFill>
          <a:schemeClr val="dk1">
            <a:lumMod val="35000"/>
            <a:lumOff val="65000"/>
          </a:schemeClr>
        </a:solidFill>
      </a:ln>
    </cs:spPr>
  </cs:hiLoLine>
  <cs:leaderLine>
    <cs:lnRef idx="0"/>
    <cs:fillRef idx="0"/>
    <cs:effectRef idx="0"/>
    <cs:fontRef idx="minor">
      <a:schemeClr val="dk1"/>
    </cs:fontRef>
    <cs:spPr>
      <a:ln w="9525">
        <a:solidFill>
          <a:schemeClr val="dk1">
            <a:lumMod val="35000"/>
            <a:lumOff val="65000"/>
          </a:schemeClr>
        </a:solidFill>
      </a:ln>
    </cs:spPr>
  </cs:leaderLine>
  <cs:legend>
    <cs:lnRef idx="0"/>
    <cs:fillRef idx="0"/>
    <cs:effectRef idx="0"/>
    <cs:fontRef idx="minor">
      <a:schemeClr val="dk1">
        <a:lumMod val="65000"/>
        <a:lumOff val="35000"/>
      </a:schemeClr>
    </cs:fontRef>
    <cs:defRPr sz="900" kern="1200"/>
  </cs:legend>
  <cs:plotArea>
    <cs:lnRef idx="0"/>
    <cs:fillRef idx="0"/>
    <cs:effectRef idx="0"/>
    <cs:fontRef idx="minor">
      <a:schemeClr val="dk1"/>
    </cs:fontRef>
    <cs:spPr>
      <a:gradFill>
        <a:gsLst>
          <a:gs pos="100000">
            <a:schemeClr val="lt1">
              <a:lumMod val="95000"/>
            </a:schemeClr>
          </a:gs>
          <a:gs pos="0">
            <a:schemeClr val="lt1"/>
          </a:gs>
        </a:gsLst>
        <a:lin ang="5400000" scaled="0"/>
      </a:gradFill>
    </cs:spPr>
  </cs:plotArea>
  <cs:plotArea3D>
    <cs:lnRef idx="0"/>
    <cs:fillRef idx="0"/>
    <cs:effectRef idx="0"/>
    <cs:fontRef idx="minor">
      <a:schemeClr val="dk1"/>
    </cs:fontRef>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kern="1200"/>
  </cs:seriesAxis>
  <cs:seriesLine>
    <cs:lnRef idx="0"/>
    <cs:fillRef idx="0"/>
    <cs:effectRef idx="0"/>
    <cs:fontRef idx="minor">
      <a:schemeClr val="dk1"/>
    </cs:fontRef>
    <cs:spPr>
      <a:ln w="9525">
        <a:solidFill>
          <a:schemeClr val="dk1">
            <a:lumMod val="35000"/>
            <a:lumOff val="65000"/>
          </a:schemeClr>
        </a:solidFill>
        <a:prstDash val="dash"/>
      </a:ln>
    </cs:spPr>
  </cs:seriesLine>
  <cs:title>
    <cs:lnRef idx="0"/>
    <cs:fillRef idx="0"/>
    <cs:effectRef idx="0"/>
    <cs:fontRef idx="minor">
      <a:schemeClr val="dk1">
        <a:lumMod val="50000"/>
        <a:lumOff val="50000"/>
      </a:schemeClr>
    </cs:fontRef>
    <cs:defRPr sz="1400" kern="1200" cap="none" spc="20" baseline="0"/>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65000"/>
        <a:lumOff val="35000"/>
      </a:schemeClr>
    </cs:fontRef>
    <cs:defRPr sz="900" kern="1200" spc="20" baseline="0"/>
  </cs:valueAxis>
  <cs:wall>
    <cs:lnRef idx="0"/>
    <cs:fillRef idx="0"/>
    <cs:effectRef idx="0"/>
    <cs:fontRef idx="minor">
      <a:schemeClr val="dk1"/>
    </cs:fontRef>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348">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diagrams/_rels/data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diagrams/colors1.xml><?xml version="1.0" encoding="utf-8"?>
<dgm:colorsDef xmlns:dgm="http://schemas.openxmlformats.org/drawingml/2006/diagram" xmlns:a="http://schemas.openxmlformats.org/drawingml/2006/main" uniqueId="urn:microsoft.com/office/officeart/2018/5/colors/Iconchunking_coloredtext_accent6_2">
  <dgm:title val=""/>
  <dgm:desc val=""/>
  <dgm:catLst>
    <dgm:cat type="accent6" pri="16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dgm:fillClrLst>
    <dgm:linClrLst meth="repeat">
      <a:schemeClr val="lt1">
        <a:alpha val="0"/>
      </a:schemeClr>
    </dgm:linClrLst>
    <dgm:effectClrLst/>
    <dgm:txLinClrLst/>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accent6">
        <a:alpha val="0"/>
      </a:schemeClr>
    </dgm:fillClrLst>
    <dgm:linClrLst meth="repeat">
      <a:schemeClr val="accent6">
        <a:alpha val="0"/>
      </a:schemeClr>
    </dgm:linClrLst>
    <dgm:effectClrLst/>
    <dgm:txLinClrLst/>
    <dgm:txFillClrLst meth="repeat">
      <a:schemeClr val="accent6"/>
    </dgm:txFillClrLst>
    <dgm:txEffectClrLst/>
  </dgm:styleLbl>
</dgm:colorsDef>
</file>

<file path=ppt/diagrams/data1.xml><?xml version="1.0" encoding="utf-8"?>
<dgm:dataModel xmlns:dgm="http://schemas.openxmlformats.org/drawingml/2006/diagram" xmlns:a="http://schemas.openxmlformats.org/drawingml/2006/main">
  <dgm:ptLst>
    <dgm:pt modelId="{B260AE5B-652E-4BD5-A059-3A247E5F6E84}" type="doc">
      <dgm:prSet loTypeId="urn:microsoft.com/office/officeart/2018/2/layout/IconCircleList" loCatId="icon" qsTypeId="urn:microsoft.com/office/officeart/2005/8/quickstyle/simple1" qsCatId="simple" csTypeId="urn:microsoft.com/office/officeart/2018/5/colors/Iconchunking_coloredtext_accent6_2" csCatId="accent6" phldr="1"/>
      <dgm:spPr/>
      <dgm:t>
        <a:bodyPr/>
        <a:lstStyle/>
        <a:p>
          <a:endParaRPr lang="en-US"/>
        </a:p>
      </dgm:t>
    </dgm:pt>
    <dgm:pt modelId="{37EAC90E-452B-41D6-AAC3-8BFE6A2A53CC}">
      <dgm:prSet phldrT="[Text]"/>
      <dgm:spPr/>
      <dgm:t>
        <a:bodyPr/>
        <a:lstStyle/>
        <a:p>
          <a:r>
            <a:rPr lang="en-US" dirty="0">
              <a:latin typeface="Times New Roman" panose="02020603050405020304" pitchFamily="18" charset="0"/>
              <a:cs typeface="Times New Roman" panose="02020603050405020304" pitchFamily="18" charset="0"/>
            </a:rPr>
            <a:t>Defined the business task</a:t>
          </a:r>
        </a:p>
      </dgm:t>
    </dgm:pt>
    <dgm:pt modelId="{0C572EB6-6B59-4894-B0E8-4434654D8A83}" type="parTrans" cxnId="{AA830AAC-C301-4C08-AF4E-A1F825DB9E0F}">
      <dgm:prSet/>
      <dgm:spPr/>
      <dgm:t>
        <a:bodyPr/>
        <a:lstStyle/>
        <a:p>
          <a:endParaRPr lang="en-US"/>
        </a:p>
      </dgm:t>
    </dgm:pt>
    <dgm:pt modelId="{B41ED507-9D98-4463-8B84-9D162ECF6D75}" type="sibTrans" cxnId="{AA830AAC-C301-4C08-AF4E-A1F825DB9E0F}">
      <dgm:prSet/>
      <dgm:spPr/>
      <dgm:t>
        <a:bodyPr/>
        <a:lstStyle/>
        <a:p>
          <a:endParaRPr lang="en-US"/>
        </a:p>
      </dgm:t>
    </dgm:pt>
    <dgm:pt modelId="{526A3448-8B7F-43ED-BAE7-7F81B1BC6387}">
      <dgm:prSet phldrT="[Text]"/>
      <dgm:spPr/>
      <dgm:t>
        <a:bodyPr/>
        <a:lstStyle/>
        <a:p>
          <a:r>
            <a:rPr lang="en-US" dirty="0">
              <a:latin typeface="Times New Roman" panose="02020603050405020304" pitchFamily="18" charset="0"/>
              <a:cs typeface="Times New Roman" panose="02020603050405020304" pitchFamily="18" charset="0"/>
            </a:rPr>
            <a:t>Collected the data from the data source</a:t>
          </a:r>
        </a:p>
      </dgm:t>
    </dgm:pt>
    <dgm:pt modelId="{247DDE03-027C-4F04-A08B-0E3185DC421E}" type="parTrans" cxnId="{2E3378BB-FFC9-47BB-B042-84C8636AA0CD}">
      <dgm:prSet/>
      <dgm:spPr/>
      <dgm:t>
        <a:bodyPr/>
        <a:lstStyle/>
        <a:p>
          <a:endParaRPr lang="en-US"/>
        </a:p>
      </dgm:t>
    </dgm:pt>
    <dgm:pt modelId="{E4291A17-1F41-4E97-8179-D1651C8AA8B1}" type="sibTrans" cxnId="{2E3378BB-FFC9-47BB-B042-84C8636AA0CD}">
      <dgm:prSet/>
      <dgm:spPr/>
      <dgm:t>
        <a:bodyPr/>
        <a:lstStyle/>
        <a:p>
          <a:endParaRPr lang="en-US"/>
        </a:p>
      </dgm:t>
    </dgm:pt>
    <dgm:pt modelId="{D0B6F2F2-BC63-4972-A9B6-6BC6C38E6B91}">
      <dgm:prSet phldrT="[Text]"/>
      <dgm:spPr/>
      <dgm:t>
        <a:bodyPr/>
        <a:lstStyle/>
        <a:p>
          <a:r>
            <a:rPr lang="en-US" dirty="0">
              <a:latin typeface="Times New Roman" panose="02020603050405020304" pitchFamily="18" charset="0"/>
              <a:cs typeface="Times New Roman" panose="02020603050405020304" pitchFamily="18" charset="0"/>
            </a:rPr>
            <a:t>Cleaned the data thoroughly and created Master data</a:t>
          </a:r>
        </a:p>
      </dgm:t>
    </dgm:pt>
    <dgm:pt modelId="{2C1670B4-8BEE-4134-B3D0-634FC3C8AB29}" type="parTrans" cxnId="{2E6AF7A0-0D35-47AF-AFFC-ADF2DE754EE9}">
      <dgm:prSet/>
      <dgm:spPr/>
      <dgm:t>
        <a:bodyPr/>
        <a:lstStyle/>
        <a:p>
          <a:endParaRPr lang="en-US"/>
        </a:p>
      </dgm:t>
    </dgm:pt>
    <dgm:pt modelId="{895BFF89-ED88-4375-B002-792B6EE7F50B}" type="sibTrans" cxnId="{2E6AF7A0-0D35-47AF-AFFC-ADF2DE754EE9}">
      <dgm:prSet/>
      <dgm:spPr/>
      <dgm:t>
        <a:bodyPr/>
        <a:lstStyle/>
        <a:p>
          <a:endParaRPr lang="en-US"/>
        </a:p>
      </dgm:t>
    </dgm:pt>
    <dgm:pt modelId="{6BA38AA5-BE74-4E37-85D2-C635CDD7E45A}">
      <dgm:prSet phldrT="[Text]"/>
      <dgm:spPr/>
      <dgm:t>
        <a:bodyPr/>
        <a:lstStyle/>
        <a:p>
          <a:r>
            <a:rPr lang="en-US" dirty="0">
              <a:latin typeface="Times New Roman" panose="02020603050405020304" pitchFamily="18" charset="0"/>
              <a:cs typeface="Times New Roman" panose="02020603050405020304" pitchFamily="18" charset="0"/>
            </a:rPr>
            <a:t>Analyzed the Data</a:t>
          </a:r>
        </a:p>
      </dgm:t>
    </dgm:pt>
    <dgm:pt modelId="{70EC5C9C-731E-4426-AA22-CE2928E60C24}" type="parTrans" cxnId="{919F2D0E-3A2E-4AF7-AAD0-CF21E848630B}">
      <dgm:prSet/>
      <dgm:spPr/>
      <dgm:t>
        <a:bodyPr/>
        <a:lstStyle/>
        <a:p>
          <a:endParaRPr lang="en-US"/>
        </a:p>
      </dgm:t>
    </dgm:pt>
    <dgm:pt modelId="{2F764DC3-43A5-4392-954B-B3ABCA60A0FD}" type="sibTrans" cxnId="{919F2D0E-3A2E-4AF7-AAD0-CF21E848630B}">
      <dgm:prSet/>
      <dgm:spPr/>
      <dgm:t>
        <a:bodyPr/>
        <a:lstStyle/>
        <a:p>
          <a:endParaRPr lang="en-US"/>
        </a:p>
      </dgm:t>
    </dgm:pt>
    <dgm:pt modelId="{C4F5D174-AA40-49D0-952D-9E373BD66BA9}">
      <dgm:prSet phldrT="[Text]"/>
      <dgm:spPr/>
      <dgm:t>
        <a:bodyPr/>
        <a:lstStyle/>
        <a:p>
          <a:r>
            <a:rPr lang="en-US" dirty="0">
              <a:latin typeface="Times New Roman" panose="02020603050405020304" pitchFamily="18" charset="0"/>
              <a:cs typeface="Times New Roman" panose="02020603050405020304" pitchFamily="18" charset="0"/>
            </a:rPr>
            <a:t>Interpret the results and gave the final insight</a:t>
          </a:r>
        </a:p>
      </dgm:t>
    </dgm:pt>
    <dgm:pt modelId="{1BA3BE2C-DA16-40C1-8620-D9EA3FB59B3F}" type="parTrans" cxnId="{AB61B9F7-EE87-48A2-A83B-BA726441E171}">
      <dgm:prSet/>
      <dgm:spPr/>
      <dgm:t>
        <a:bodyPr/>
        <a:lstStyle/>
        <a:p>
          <a:endParaRPr lang="en-US"/>
        </a:p>
      </dgm:t>
    </dgm:pt>
    <dgm:pt modelId="{21C61BA1-DBBB-432C-BA89-CDAFBE85A9A3}" type="sibTrans" cxnId="{AB61B9F7-EE87-48A2-A83B-BA726441E171}">
      <dgm:prSet/>
      <dgm:spPr/>
      <dgm:t>
        <a:bodyPr/>
        <a:lstStyle/>
        <a:p>
          <a:endParaRPr lang="en-US"/>
        </a:p>
      </dgm:t>
    </dgm:pt>
    <dgm:pt modelId="{14220927-A388-4A9E-965D-CE2A436B6397}" type="pres">
      <dgm:prSet presAssocID="{B260AE5B-652E-4BD5-A059-3A247E5F6E84}" presName="root" presStyleCnt="0">
        <dgm:presLayoutVars>
          <dgm:dir/>
          <dgm:resizeHandles val="exact"/>
        </dgm:presLayoutVars>
      </dgm:prSet>
      <dgm:spPr/>
    </dgm:pt>
    <dgm:pt modelId="{3EF080F1-CDBC-4504-A776-5E30DB857D05}" type="pres">
      <dgm:prSet presAssocID="{B260AE5B-652E-4BD5-A059-3A247E5F6E84}" presName="container" presStyleCnt="0">
        <dgm:presLayoutVars>
          <dgm:dir/>
          <dgm:resizeHandles val="exact"/>
        </dgm:presLayoutVars>
      </dgm:prSet>
      <dgm:spPr/>
    </dgm:pt>
    <dgm:pt modelId="{A1E17C32-4250-4768-98E3-314B7C3971DF}" type="pres">
      <dgm:prSet presAssocID="{37EAC90E-452B-41D6-AAC3-8BFE6A2A53CC}" presName="compNode" presStyleCnt="0"/>
      <dgm:spPr/>
    </dgm:pt>
    <dgm:pt modelId="{C8EC172D-5CFF-4766-8672-31DC721DB734}" type="pres">
      <dgm:prSet presAssocID="{37EAC90E-452B-41D6-AAC3-8BFE6A2A53CC}" presName="iconBgRect" presStyleLbl="bgShp" presStyleIdx="0" presStyleCnt="5"/>
      <dgm:spPr/>
    </dgm:pt>
    <dgm:pt modelId="{1EB10DD8-A61D-413E-BD96-34DC2C367823}" type="pres">
      <dgm:prSet presAssocID="{37EAC90E-452B-41D6-AAC3-8BFE6A2A53CC}"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eck List"/>
        </a:ext>
      </dgm:extLst>
    </dgm:pt>
    <dgm:pt modelId="{B08704C7-D2B0-4929-8577-497CC40338AA}" type="pres">
      <dgm:prSet presAssocID="{37EAC90E-452B-41D6-AAC3-8BFE6A2A53CC}" presName="spaceRect" presStyleCnt="0"/>
      <dgm:spPr/>
    </dgm:pt>
    <dgm:pt modelId="{E1AD27BF-B6AA-420D-A693-71B3A3D2D156}" type="pres">
      <dgm:prSet presAssocID="{37EAC90E-452B-41D6-AAC3-8BFE6A2A53CC}" presName="textRect" presStyleLbl="revTx" presStyleIdx="0" presStyleCnt="5" custLinFactNeighborX="-5588" custLinFactNeighborY="8781">
        <dgm:presLayoutVars>
          <dgm:chMax val="1"/>
          <dgm:chPref val="1"/>
        </dgm:presLayoutVars>
      </dgm:prSet>
      <dgm:spPr/>
    </dgm:pt>
    <dgm:pt modelId="{830F85DF-5BD7-4B25-8967-8111D18A675B}" type="pres">
      <dgm:prSet presAssocID="{B41ED507-9D98-4463-8B84-9D162ECF6D75}" presName="sibTrans" presStyleLbl="sibTrans2D1" presStyleIdx="0" presStyleCnt="0"/>
      <dgm:spPr/>
    </dgm:pt>
    <dgm:pt modelId="{C4C17C57-2123-417C-9FD9-4E351ECDBF1B}" type="pres">
      <dgm:prSet presAssocID="{526A3448-8B7F-43ED-BAE7-7F81B1BC6387}" presName="compNode" presStyleCnt="0"/>
      <dgm:spPr/>
    </dgm:pt>
    <dgm:pt modelId="{233C713D-5DB7-4148-B49A-472FB00E0DEC}" type="pres">
      <dgm:prSet presAssocID="{526A3448-8B7F-43ED-BAE7-7F81B1BC6387}" presName="iconBgRect" presStyleLbl="bgShp" presStyleIdx="1" presStyleCnt="5"/>
      <dgm:spPr/>
    </dgm:pt>
    <dgm:pt modelId="{7B2CADBB-B8EF-449C-8AAB-52257F4572E5}" type="pres">
      <dgm:prSet presAssocID="{526A3448-8B7F-43ED-BAE7-7F81B1BC6387}"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atabase"/>
        </a:ext>
      </dgm:extLst>
    </dgm:pt>
    <dgm:pt modelId="{B9997772-8C79-4555-8C46-A838DAA18BED}" type="pres">
      <dgm:prSet presAssocID="{526A3448-8B7F-43ED-BAE7-7F81B1BC6387}" presName="spaceRect" presStyleCnt="0"/>
      <dgm:spPr/>
    </dgm:pt>
    <dgm:pt modelId="{570BEFD9-19F4-4963-875F-082271640E18}" type="pres">
      <dgm:prSet presAssocID="{526A3448-8B7F-43ED-BAE7-7F81B1BC6387}" presName="textRect" presStyleLbl="revTx" presStyleIdx="1" presStyleCnt="5" custLinFactNeighborX="-4657">
        <dgm:presLayoutVars>
          <dgm:chMax val="1"/>
          <dgm:chPref val="1"/>
        </dgm:presLayoutVars>
      </dgm:prSet>
      <dgm:spPr/>
    </dgm:pt>
    <dgm:pt modelId="{A359CE10-B501-4308-A10E-0049DD4F135B}" type="pres">
      <dgm:prSet presAssocID="{E4291A17-1F41-4E97-8179-D1651C8AA8B1}" presName="sibTrans" presStyleLbl="sibTrans2D1" presStyleIdx="0" presStyleCnt="0"/>
      <dgm:spPr/>
    </dgm:pt>
    <dgm:pt modelId="{720841C3-00BF-4684-AB4A-464D93E9015F}" type="pres">
      <dgm:prSet presAssocID="{D0B6F2F2-BC63-4972-A9B6-6BC6C38E6B91}" presName="compNode" presStyleCnt="0"/>
      <dgm:spPr/>
    </dgm:pt>
    <dgm:pt modelId="{4093AAB5-61C1-4F22-9D87-18A324F4DF43}" type="pres">
      <dgm:prSet presAssocID="{D0B6F2F2-BC63-4972-A9B6-6BC6C38E6B91}" presName="iconBgRect" presStyleLbl="bgShp" presStyleIdx="2" presStyleCnt="5"/>
      <dgm:spPr/>
    </dgm:pt>
    <dgm:pt modelId="{253D6EA7-5560-451F-AF27-4F0C99208915}" type="pres">
      <dgm:prSet presAssocID="{D0B6F2F2-BC63-4972-A9B6-6BC6C38E6B91}"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Filter"/>
        </a:ext>
      </dgm:extLst>
    </dgm:pt>
    <dgm:pt modelId="{65FB6353-43DD-441C-8C47-335A441F8765}" type="pres">
      <dgm:prSet presAssocID="{D0B6F2F2-BC63-4972-A9B6-6BC6C38E6B91}" presName="spaceRect" presStyleCnt="0"/>
      <dgm:spPr/>
    </dgm:pt>
    <dgm:pt modelId="{6F545B2E-CC19-436F-A74A-0B407C1A74F8}" type="pres">
      <dgm:prSet presAssocID="{D0B6F2F2-BC63-4972-A9B6-6BC6C38E6B91}" presName="textRect" presStyleLbl="revTx" presStyleIdx="2" presStyleCnt="5" custLinFactNeighborX="-4657" custLinFactNeighborY="-1132">
        <dgm:presLayoutVars>
          <dgm:chMax val="1"/>
          <dgm:chPref val="1"/>
        </dgm:presLayoutVars>
      </dgm:prSet>
      <dgm:spPr/>
    </dgm:pt>
    <dgm:pt modelId="{620C739B-E6DA-4C5C-B266-BAA22D46F1A9}" type="pres">
      <dgm:prSet presAssocID="{895BFF89-ED88-4375-B002-792B6EE7F50B}" presName="sibTrans" presStyleLbl="sibTrans2D1" presStyleIdx="0" presStyleCnt="0"/>
      <dgm:spPr/>
    </dgm:pt>
    <dgm:pt modelId="{9FCFD4C1-4344-48F1-9080-EFF141A7C56F}" type="pres">
      <dgm:prSet presAssocID="{6BA38AA5-BE74-4E37-85D2-C635CDD7E45A}" presName="compNode" presStyleCnt="0"/>
      <dgm:spPr/>
    </dgm:pt>
    <dgm:pt modelId="{ECC5177F-CE88-4F6E-9E94-248857330B27}" type="pres">
      <dgm:prSet presAssocID="{6BA38AA5-BE74-4E37-85D2-C635CDD7E45A}" presName="iconBgRect" presStyleLbl="bgShp" presStyleIdx="3" presStyleCnt="5"/>
      <dgm:spPr/>
    </dgm:pt>
    <dgm:pt modelId="{7B1FBA85-1861-4144-9BD5-74FAC9197F76}" type="pres">
      <dgm:prSet presAssocID="{6BA38AA5-BE74-4E37-85D2-C635CDD7E45A}"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Bar chart"/>
        </a:ext>
      </dgm:extLst>
    </dgm:pt>
    <dgm:pt modelId="{998C2616-08C1-48B5-A9F5-466D727F44F7}" type="pres">
      <dgm:prSet presAssocID="{6BA38AA5-BE74-4E37-85D2-C635CDD7E45A}" presName="spaceRect" presStyleCnt="0"/>
      <dgm:spPr/>
    </dgm:pt>
    <dgm:pt modelId="{9BB41C56-A3C1-4FD9-AEDC-5ABB0AB569C1}" type="pres">
      <dgm:prSet presAssocID="{6BA38AA5-BE74-4E37-85D2-C635CDD7E45A}" presName="textRect" presStyleLbl="revTx" presStyleIdx="3" presStyleCnt="5" custLinFactNeighborX="-3725" custLinFactNeighborY="-1132">
        <dgm:presLayoutVars>
          <dgm:chMax val="1"/>
          <dgm:chPref val="1"/>
        </dgm:presLayoutVars>
      </dgm:prSet>
      <dgm:spPr/>
    </dgm:pt>
    <dgm:pt modelId="{4B918A25-50B8-45AD-A87A-F3EB91EF536E}" type="pres">
      <dgm:prSet presAssocID="{2F764DC3-43A5-4392-954B-B3ABCA60A0FD}" presName="sibTrans" presStyleLbl="sibTrans2D1" presStyleIdx="0" presStyleCnt="0"/>
      <dgm:spPr/>
    </dgm:pt>
    <dgm:pt modelId="{61EF5016-5C56-4B50-8F17-D4AB186A7218}" type="pres">
      <dgm:prSet presAssocID="{C4F5D174-AA40-49D0-952D-9E373BD66BA9}" presName="compNode" presStyleCnt="0"/>
      <dgm:spPr/>
    </dgm:pt>
    <dgm:pt modelId="{97CFDB3A-43A5-4653-85B4-8D545E1EAB58}" type="pres">
      <dgm:prSet presAssocID="{C4F5D174-AA40-49D0-952D-9E373BD66BA9}" presName="iconBgRect" presStyleLbl="bgShp" presStyleIdx="4" presStyleCnt="5"/>
      <dgm:spPr/>
    </dgm:pt>
    <dgm:pt modelId="{614FA075-7190-4CE6-9B3F-5503857DBFF3}" type="pres">
      <dgm:prSet presAssocID="{C4F5D174-AA40-49D0-952D-9E373BD66BA9}"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Magnifying glass"/>
        </a:ext>
      </dgm:extLst>
    </dgm:pt>
    <dgm:pt modelId="{807172D1-59D6-48AB-AC52-BCA223A0E194}" type="pres">
      <dgm:prSet presAssocID="{C4F5D174-AA40-49D0-952D-9E373BD66BA9}" presName="spaceRect" presStyleCnt="0"/>
      <dgm:spPr/>
    </dgm:pt>
    <dgm:pt modelId="{5ECB0D21-71E1-4737-A131-80995A7586C6}" type="pres">
      <dgm:prSet presAssocID="{C4F5D174-AA40-49D0-952D-9E373BD66BA9}" presName="textRect" presStyleLbl="revTx" presStyleIdx="4" presStyleCnt="5" custLinFactNeighborX="-4191" custLinFactNeighborY="3293">
        <dgm:presLayoutVars>
          <dgm:chMax val="1"/>
          <dgm:chPref val="1"/>
        </dgm:presLayoutVars>
      </dgm:prSet>
      <dgm:spPr/>
    </dgm:pt>
  </dgm:ptLst>
  <dgm:cxnLst>
    <dgm:cxn modelId="{F952CA07-C241-48BD-82FE-98BB7EF360D4}" type="presOf" srcId="{E4291A17-1F41-4E97-8179-D1651C8AA8B1}" destId="{A359CE10-B501-4308-A10E-0049DD4F135B}" srcOrd="0" destOrd="0" presId="urn:microsoft.com/office/officeart/2018/2/layout/IconCircleList"/>
    <dgm:cxn modelId="{919F2D0E-3A2E-4AF7-AAD0-CF21E848630B}" srcId="{B260AE5B-652E-4BD5-A059-3A247E5F6E84}" destId="{6BA38AA5-BE74-4E37-85D2-C635CDD7E45A}" srcOrd="3" destOrd="0" parTransId="{70EC5C9C-731E-4426-AA22-CE2928E60C24}" sibTransId="{2F764DC3-43A5-4392-954B-B3ABCA60A0FD}"/>
    <dgm:cxn modelId="{9F924F39-9247-4234-AE79-611CF0D22FB3}" type="presOf" srcId="{D0B6F2F2-BC63-4972-A9B6-6BC6C38E6B91}" destId="{6F545B2E-CC19-436F-A74A-0B407C1A74F8}" srcOrd="0" destOrd="0" presId="urn:microsoft.com/office/officeart/2018/2/layout/IconCircleList"/>
    <dgm:cxn modelId="{4303295D-1895-47B5-AA04-B77B8BE9B14C}" type="presOf" srcId="{B260AE5B-652E-4BD5-A059-3A247E5F6E84}" destId="{14220927-A388-4A9E-965D-CE2A436B6397}" srcOrd="0" destOrd="0" presId="urn:microsoft.com/office/officeart/2018/2/layout/IconCircleList"/>
    <dgm:cxn modelId="{CE8E1362-D9C1-46B0-8040-5CEFBF16612C}" type="presOf" srcId="{895BFF89-ED88-4375-B002-792B6EE7F50B}" destId="{620C739B-E6DA-4C5C-B266-BAA22D46F1A9}" srcOrd="0" destOrd="0" presId="urn:microsoft.com/office/officeart/2018/2/layout/IconCircleList"/>
    <dgm:cxn modelId="{3AE3D76B-1C2E-4DDE-8B16-67E464C3F692}" type="presOf" srcId="{B41ED507-9D98-4463-8B84-9D162ECF6D75}" destId="{830F85DF-5BD7-4B25-8967-8111D18A675B}" srcOrd="0" destOrd="0" presId="urn:microsoft.com/office/officeart/2018/2/layout/IconCircleList"/>
    <dgm:cxn modelId="{4DDCB96F-241C-4661-84CF-8E0459E19E26}" type="presOf" srcId="{C4F5D174-AA40-49D0-952D-9E373BD66BA9}" destId="{5ECB0D21-71E1-4737-A131-80995A7586C6}" srcOrd="0" destOrd="0" presId="urn:microsoft.com/office/officeart/2018/2/layout/IconCircleList"/>
    <dgm:cxn modelId="{6CF1B19D-A82E-46C3-A686-5875AA65A52C}" type="presOf" srcId="{2F764DC3-43A5-4392-954B-B3ABCA60A0FD}" destId="{4B918A25-50B8-45AD-A87A-F3EB91EF536E}" srcOrd="0" destOrd="0" presId="urn:microsoft.com/office/officeart/2018/2/layout/IconCircleList"/>
    <dgm:cxn modelId="{2E6AF7A0-0D35-47AF-AFFC-ADF2DE754EE9}" srcId="{B260AE5B-652E-4BD5-A059-3A247E5F6E84}" destId="{D0B6F2F2-BC63-4972-A9B6-6BC6C38E6B91}" srcOrd="2" destOrd="0" parTransId="{2C1670B4-8BEE-4134-B3D0-634FC3C8AB29}" sibTransId="{895BFF89-ED88-4375-B002-792B6EE7F50B}"/>
    <dgm:cxn modelId="{459F84A6-208E-4DAF-96FE-3CE0ECA5A69B}" type="presOf" srcId="{37EAC90E-452B-41D6-AAC3-8BFE6A2A53CC}" destId="{E1AD27BF-B6AA-420D-A693-71B3A3D2D156}" srcOrd="0" destOrd="0" presId="urn:microsoft.com/office/officeart/2018/2/layout/IconCircleList"/>
    <dgm:cxn modelId="{AA830AAC-C301-4C08-AF4E-A1F825DB9E0F}" srcId="{B260AE5B-652E-4BD5-A059-3A247E5F6E84}" destId="{37EAC90E-452B-41D6-AAC3-8BFE6A2A53CC}" srcOrd="0" destOrd="0" parTransId="{0C572EB6-6B59-4894-B0E8-4434654D8A83}" sibTransId="{B41ED507-9D98-4463-8B84-9D162ECF6D75}"/>
    <dgm:cxn modelId="{0DA248AF-28D2-4F02-B906-C5F38D0EB516}" type="presOf" srcId="{526A3448-8B7F-43ED-BAE7-7F81B1BC6387}" destId="{570BEFD9-19F4-4963-875F-082271640E18}" srcOrd="0" destOrd="0" presId="urn:microsoft.com/office/officeart/2018/2/layout/IconCircleList"/>
    <dgm:cxn modelId="{2E3378BB-FFC9-47BB-B042-84C8636AA0CD}" srcId="{B260AE5B-652E-4BD5-A059-3A247E5F6E84}" destId="{526A3448-8B7F-43ED-BAE7-7F81B1BC6387}" srcOrd="1" destOrd="0" parTransId="{247DDE03-027C-4F04-A08B-0E3185DC421E}" sibTransId="{E4291A17-1F41-4E97-8179-D1651C8AA8B1}"/>
    <dgm:cxn modelId="{05D2BFEB-1992-45D9-A155-865A08A752FE}" type="presOf" srcId="{6BA38AA5-BE74-4E37-85D2-C635CDD7E45A}" destId="{9BB41C56-A3C1-4FD9-AEDC-5ABB0AB569C1}" srcOrd="0" destOrd="0" presId="urn:microsoft.com/office/officeart/2018/2/layout/IconCircleList"/>
    <dgm:cxn modelId="{AB61B9F7-EE87-48A2-A83B-BA726441E171}" srcId="{B260AE5B-652E-4BD5-A059-3A247E5F6E84}" destId="{C4F5D174-AA40-49D0-952D-9E373BD66BA9}" srcOrd="4" destOrd="0" parTransId="{1BA3BE2C-DA16-40C1-8620-D9EA3FB59B3F}" sibTransId="{21C61BA1-DBBB-432C-BA89-CDAFBE85A9A3}"/>
    <dgm:cxn modelId="{50A6E6B4-7FFE-45E6-A7C3-AB10A1297A3F}" type="presParOf" srcId="{14220927-A388-4A9E-965D-CE2A436B6397}" destId="{3EF080F1-CDBC-4504-A776-5E30DB857D05}" srcOrd="0" destOrd="0" presId="urn:microsoft.com/office/officeart/2018/2/layout/IconCircleList"/>
    <dgm:cxn modelId="{4BEAB2C5-E51E-4C57-8732-F91EF49307DA}" type="presParOf" srcId="{3EF080F1-CDBC-4504-A776-5E30DB857D05}" destId="{A1E17C32-4250-4768-98E3-314B7C3971DF}" srcOrd="0" destOrd="0" presId="urn:microsoft.com/office/officeart/2018/2/layout/IconCircleList"/>
    <dgm:cxn modelId="{F8FF4D46-C7AB-408A-84B1-991D64D6F68A}" type="presParOf" srcId="{A1E17C32-4250-4768-98E3-314B7C3971DF}" destId="{C8EC172D-5CFF-4766-8672-31DC721DB734}" srcOrd="0" destOrd="0" presId="urn:microsoft.com/office/officeart/2018/2/layout/IconCircleList"/>
    <dgm:cxn modelId="{AC135C00-556A-46F4-A70E-80B0F877F5BF}" type="presParOf" srcId="{A1E17C32-4250-4768-98E3-314B7C3971DF}" destId="{1EB10DD8-A61D-413E-BD96-34DC2C367823}" srcOrd="1" destOrd="0" presId="urn:microsoft.com/office/officeart/2018/2/layout/IconCircleList"/>
    <dgm:cxn modelId="{E776DB4D-A89D-4E3E-8EDF-8AEEFE375ED0}" type="presParOf" srcId="{A1E17C32-4250-4768-98E3-314B7C3971DF}" destId="{B08704C7-D2B0-4929-8577-497CC40338AA}" srcOrd="2" destOrd="0" presId="urn:microsoft.com/office/officeart/2018/2/layout/IconCircleList"/>
    <dgm:cxn modelId="{12B48279-8B87-4B38-8B3B-6A8038E18AF1}" type="presParOf" srcId="{A1E17C32-4250-4768-98E3-314B7C3971DF}" destId="{E1AD27BF-B6AA-420D-A693-71B3A3D2D156}" srcOrd="3" destOrd="0" presId="urn:microsoft.com/office/officeart/2018/2/layout/IconCircleList"/>
    <dgm:cxn modelId="{4B784AC6-B993-4ED0-ACA4-AFF1123FE98F}" type="presParOf" srcId="{3EF080F1-CDBC-4504-A776-5E30DB857D05}" destId="{830F85DF-5BD7-4B25-8967-8111D18A675B}" srcOrd="1" destOrd="0" presId="urn:microsoft.com/office/officeart/2018/2/layout/IconCircleList"/>
    <dgm:cxn modelId="{FBE921AA-8E85-407B-A0D2-B73911778F36}" type="presParOf" srcId="{3EF080F1-CDBC-4504-A776-5E30DB857D05}" destId="{C4C17C57-2123-417C-9FD9-4E351ECDBF1B}" srcOrd="2" destOrd="0" presId="urn:microsoft.com/office/officeart/2018/2/layout/IconCircleList"/>
    <dgm:cxn modelId="{D9C2BC22-59F3-4E08-82D7-2BFF99CF650A}" type="presParOf" srcId="{C4C17C57-2123-417C-9FD9-4E351ECDBF1B}" destId="{233C713D-5DB7-4148-B49A-472FB00E0DEC}" srcOrd="0" destOrd="0" presId="urn:microsoft.com/office/officeart/2018/2/layout/IconCircleList"/>
    <dgm:cxn modelId="{1A40263D-3137-4566-834F-AA302DE28D6B}" type="presParOf" srcId="{C4C17C57-2123-417C-9FD9-4E351ECDBF1B}" destId="{7B2CADBB-B8EF-449C-8AAB-52257F4572E5}" srcOrd="1" destOrd="0" presId="urn:microsoft.com/office/officeart/2018/2/layout/IconCircleList"/>
    <dgm:cxn modelId="{53023442-808C-40D8-A2DF-28617D72FCC6}" type="presParOf" srcId="{C4C17C57-2123-417C-9FD9-4E351ECDBF1B}" destId="{B9997772-8C79-4555-8C46-A838DAA18BED}" srcOrd="2" destOrd="0" presId="urn:microsoft.com/office/officeart/2018/2/layout/IconCircleList"/>
    <dgm:cxn modelId="{E742C1F3-2E80-4637-BDF3-C085C6413B26}" type="presParOf" srcId="{C4C17C57-2123-417C-9FD9-4E351ECDBF1B}" destId="{570BEFD9-19F4-4963-875F-082271640E18}" srcOrd="3" destOrd="0" presId="urn:microsoft.com/office/officeart/2018/2/layout/IconCircleList"/>
    <dgm:cxn modelId="{F9297001-4A9D-4390-BD42-971904A81B64}" type="presParOf" srcId="{3EF080F1-CDBC-4504-A776-5E30DB857D05}" destId="{A359CE10-B501-4308-A10E-0049DD4F135B}" srcOrd="3" destOrd="0" presId="urn:microsoft.com/office/officeart/2018/2/layout/IconCircleList"/>
    <dgm:cxn modelId="{D8287053-D3BD-4CCF-A4E0-3665359ED63C}" type="presParOf" srcId="{3EF080F1-CDBC-4504-A776-5E30DB857D05}" destId="{720841C3-00BF-4684-AB4A-464D93E9015F}" srcOrd="4" destOrd="0" presId="urn:microsoft.com/office/officeart/2018/2/layout/IconCircleList"/>
    <dgm:cxn modelId="{36086DB4-CDD2-4082-851C-038C098F435D}" type="presParOf" srcId="{720841C3-00BF-4684-AB4A-464D93E9015F}" destId="{4093AAB5-61C1-4F22-9D87-18A324F4DF43}" srcOrd="0" destOrd="0" presId="urn:microsoft.com/office/officeart/2018/2/layout/IconCircleList"/>
    <dgm:cxn modelId="{62C90F83-4D90-4789-B969-C8EA3DD808BC}" type="presParOf" srcId="{720841C3-00BF-4684-AB4A-464D93E9015F}" destId="{253D6EA7-5560-451F-AF27-4F0C99208915}" srcOrd="1" destOrd="0" presId="urn:microsoft.com/office/officeart/2018/2/layout/IconCircleList"/>
    <dgm:cxn modelId="{86C983DF-3461-401F-9283-40E7D75631D7}" type="presParOf" srcId="{720841C3-00BF-4684-AB4A-464D93E9015F}" destId="{65FB6353-43DD-441C-8C47-335A441F8765}" srcOrd="2" destOrd="0" presId="urn:microsoft.com/office/officeart/2018/2/layout/IconCircleList"/>
    <dgm:cxn modelId="{DB50A657-B517-443D-86C8-6E7DAB83A2D5}" type="presParOf" srcId="{720841C3-00BF-4684-AB4A-464D93E9015F}" destId="{6F545B2E-CC19-436F-A74A-0B407C1A74F8}" srcOrd="3" destOrd="0" presId="urn:microsoft.com/office/officeart/2018/2/layout/IconCircleList"/>
    <dgm:cxn modelId="{E2153DC5-EDC4-4BF9-8BC5-13A25D79A300}" type="presParOf" srcId="{3EF080F1-CDBC-4504-A776-5E30DB857D05}" destId="{620C739B-E6DA-4C5C-B266-BAA22D46F1A9}" srcOrd="5" destOrd="0" presId="urn:microsoft.com/office/officeart/2018/2/layout/IconCircleList"/>
    <dgm:cxn modelId="{78E733F2-0DCA-448B-AE37-E57DB8BAD02D}" type="presParOf" srcId="{3EF080F1-CDBC-4504-A776-5E30DB857D05}" destId="{9FCFD4C1-4344-48F1-9080-EFF141A7C56F}" srcOrd="6" destOrd="0" presId="urn:microsoft.com/office/officeart/2018/2/layout/IconCircleList"/>
    <dgm:cxn modelId="{87C9B9ED-0657-4B82-8430-2CDB295D259B}" type="presParOf" srcId="{9FCFD4C1-4344-48F1-9080-EFF141A7C56F}" destId="{ECC5177F-CE88-4F6E-9E94-248857330B27}" srcOrd="0" destOrd="0" presId="urn:microsoft.com/office/officeart/2018/2/layout/IconCircleList"/>
    <dgm:cxn modelId="{7B6D9B36-3B2A-4033-A852-AADC101155AB}" type="presParOf" srcId="{9FCFD4C1-4344-48F1-9080-EFF141A7C56F}" destId="{7B1FBA85-1861-4144-9BD5-74FAC9197F76}" srcOrd="1" destOrd="0" presId="urn:microsoft.com/office/officeart/2018/2/layout/IconCircleList"/>
    <dgm:cxn modelId="{06578A9A-71AB-44F0-B9A0-FD96B2905EFA}" type="presParOf" srcId="{9FCFD4C1-4344-48F1-9080-EFF141A7C56F}" destId="{998C2616-08C1-48B5-A9F5-466D727F44F7}" srcOrd="2" destOrd="0" presId="urn:microsoft.com/office/officeart/2018/2/layout/IconCircleList"/>
    <dgm:cxn modelId="{4D32BEED-E223-4F3A-B534-5B13EB6D7D21}" type="presParOf" srcId="{9FCFD4C1-4344-48F1-9080-EFF141A7C56F}" destId="{9BB41C56-A3C1-4FD9-AEDC-5ABB0AB569C1}" srcOrd="3" destOrd="0" presId="urn:microsoft.com/office/officeart/2018/2/layout/IconCircleList"/>
    <dgm:cxn modelId="{DC58E0B3-2F54-466A-829B-1D6362AE6978}" type="presParOf" srcId="{3EF080F1-CDBC-4504-A776-5E30DB857D05}" destId="{4B918A25-50B8-45AD-A87A-F3EB91EF536E}" srcOrd="7" destOrd="0" presId="urn:microsoft.com/office/officeart/2018/2/layout/IconCircleList"/>
    <dgm:cxn modelId="{FF093057-C8CE-4E5C-9C95-8E7B8F0AB8D1}" type="presParOf" srcId="{3EF080F1-CDBC-4504-A776-5E30DB857D05}" destId="{61EF5016-5C56-4B50-8F17-D4AB186A7218}" srcOrd="8" destOrd="0" presId="urn:microsoft.com/office/officeart/2018/2/layout/IconCircleList"/>
    <dgm:cxn modelId="{3CB1E06B-1327-4A3C-A3EE-CFCC4F2DAA48}" type="presParOf" srcId="{61EF5016-5C56-4B50-8F17-D4AB186A7218}" destId="{97CFDB3A-43A5-4653-85B4-8D545E1EAB58}" srcOrd="0" destOrd="0" presId="urn:microsoft.com/office/officeart/2018/2/layout/IconCircleList"/>
    <dgm:cxn modelId="{1C9113DA-1489-4F28-B47F-3581CD7D44B8}" type="presParOf" srcId="{61EF5016-5C56-4B50-8F17-D4AB186A7218}" destId="{614FA075-7190-4CE6-9B3F-5503857DBFF3}" srcOrd="1" destOrd="0" presId="urn:microsoft.com/office/officeart/2018/2/layout/IconCircleList"/>
    <dgm:cxn modelId="{DBCCB23C-D34A-42FA-B564-8CBE8658E933}" type="presParOf" srcId="{61EF5016-5C56-4B50-8F17-D4AB186A7218}" destId="{807172D1-59D6-48AB-AC52-BCA223A0E194}" srcOrd="2" destOrd="0" presId="urn:microsoft.com/office/officeart/2018/2/layout/IconCircleList"/>
    <dgm:cxn modelId="{1A900C34-0D95-45A4-A7B7-CEDBFB1C95CD}" type="presParOf" srcId="{61EF5016-5C56-4B50-8F17-D4AB186A7218}" destId="{5ECB0D21-71E1-4737-A131-80995A7586C6}"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8EC172D-5CFF-4766-8672-31DC721DB734}">
      <dsp:nvSpPr>
        <dsp:cNvPr id="0" name=""/>
        <dsp:cNvSpPr/>
      </dsp:nvSpPr>
      <dsp:spPr>
        <a:xfrm>
          <a:off x="68359" y="629824"/>
          <a:ext cx="771108" cy="771108"/>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EB10DD8-A61D-413E-BD96-34DC2C367823}">
      <dsp:nvSpPr>
        <dsp:cNvPr id="0" name=""/>
        <dsp:cNvSpPr/>
      </dsp:nvSpPr>
      <dsp:spPr>
        <a:xfrm>
          <a:off x="230292" y="791757"/>
          <a:ext cx="447243" cy="44724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1AD27BF-B6AA-420D-A693-71B3A3D2D156}">
      <dsp:nvSpPr>
        <dsp:cNvPr id="0" name=""/>
        <dsp:cNvSpPr/>
      </dsp:nvSpPr>
      <dsp:spPr>
        <a:xfrm>
          <a:off x="903137" y="697535"/>
          <a:ext cx="1817613" cy="7711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90000"/>
            </a:lnSpc>
            <a:spcBef>
              <a:spcPct val="0"/>
            </a:spcBef>
            <a:spcAft>
              <a:spcPct val="35000"/>
            </a:spcAft>
            <a:buNone/>
          </a:pPr>
          <a:r>
            <a:rPr lang="en-US" sz="1800" kern="1200" dirty="0">
              <a:latin typeface="Times New Roman" panose="02020603050405020304" pitchFamily="18" charset="0"/>
              <a:cs typeface="Times New Roman" panose="02020603050405020304" pitchFamily="18" charset="0"/>
            </a:rPr>
            <a:t>Defined the business task</a:t>
          </a:r>
        </a:p>
      </dsp:txBody>
      <dsp:txXfrm>
        <a:off x="903137" y="697535"/>
        <a:ext cx="1817613" cy="771108"/>
      </dsp:txXfrm>
    </dsp:sp>
    <dsp:sp modelId="{233C713D-5DB7-4148-B49A-472FB00E0DEC}">
      <dsp:nvSpPr>
        <dsp:cNvPr id="0" name=""/>
        <dsp:cNvSpPr/>
      </dsp:nvSpPr>
      <dsp:spPr>
        <a:xfrm>
          <a:off x="3139025" y="629824"/>
          <a:ext cx="771108" cy="771108"/>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B2CADBB-B8EF-449C-8AAB-52257F4572E5}">
      <dsp:nvSpPr>
        <dsp:cNvPr id="0" name=""/>
        <dsp:cNvSpPr/>
      </dsp:nvSpPr>
      <dsp:spPr>
        <a:xfrm>
          <a:off x="3300958" y="791757"/>
          <a:ext cx="447243" cy="44724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70BEFD9-19F4-4963-875F-082271640E18}">
      <dsp:nvSpPr>
        <dsp:cNvPr id="0" name=""/>
        <dsp:cNvSpPr/>
      </dsp:nvSpPr>
      <dsp:spPr>
        <a:xfrm>
          <a:off x="3990725" y="629824"/>
          <a:ext cx="1817613" cy="7711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90000"/>
            </a:lnSpc>
            <a:spcBef>
              <a:spcPct val="0"/>
            </a:spcBef>
            <a:spcAft>
              <a:spcPct val="35000"/>
            </a:spcAft>
            <a:buNone/>
          </a:pPr>
          <a:r>
            <a:rPr lang="en-US" sz="1800" kern="1200" dirty="0">
              <a:latin typeface="Times New Roman" panose="02020603050405020304" pitchFamily="18" charset="0"/>
              <a:cs typeface="Times New Roman" panose="02020603050405020304" pitchFamily="18" charset="0"/>
            </a:rPr>
            <a:t>Collected the data from the data source</a:t>
          </a:r>
        </a:p>
      </dsp:txBody>
      <dsp:txXfrm>
        <a:off x="3990725" y="629824"/>
        <a:ext cx="1817613" cy="771108"/>
      </dsp:txXfrm>
    </dsp:sp>
    <dsp:sp modelId="{4093AAB5-61C1-4F22-9D87-18A324F4DF43}">
      <dsp:nvSpPr>
        <dsp:cNvPr id="0" name=""/>
        <dsp:cNvSpPr/>
      </dsp:nvSpPr>
      <dsp:spPr>
        <a:xfrm>
          <a:off x="68359" y="2321245"/>
          <a:ext cx="771108" cy="771108"/>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53D6EA7-5560-451F-AF27-4F0C99208915}">
      <dsp:nvSpPr>
        <dsp:cNvPr id="0" name=""/>
        <dsp:cNvSpPr/>
      </dsp:nvSpPr>
      <dsp:spPr>
        <a:xfrm>
          <a:off x="230292" y="2483178"/>
          <a:ext cx="447243" cy="44724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F545B2E-CC19-436F-A74A-0B407C1A74F8}">
      <dsp:nvSpPr>
        <dsp:cNvPr id="0" name=""/>
        <dsp:cNvSpPr/>
      </dsp:nvSpPr>
      <dsp:spPr>
        <a:xfrm>
          <a:off x="920059" y="2312516"/>
          <a:ext cx="1817613" cy="7711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90000"/>
            </a:lnSpc>
            <a:spcBef>
              <a:spcPct val="0"/>
            </a:spcBef>
            <a:spcAft>
              <a:spcPct val="35000"/>
            </a:spcAft>
            <a:buNone/>
          </a:pPr>
          <a:r>
            <a:rPr lang="en-US" sz="1800" kern="1200" dirty="0">
              <a:latin typeface="Times New Roman" panose="02020603050405020304" pitchFamily="18" charset="0"/>
              <a:cs typeface="Times New Roman" panose="02020603050405020304" pitchFamily="18" charset="0"/>
            </a:rPr>
            <a:t>Cleaned the data thoroughly and created Master data</a:t>
          </a:r>
        </a:p>
      </dsp:txBody>
      <dsp:txXfrm>
        <a:off x="920059" y="2312516"/>
        <a:ext cx="1817613" cy="771108"/>
      </dsp:txXfrm>
    </dsp:sp>
    <dsp:sp modelId="{ECC5177F-CE88-4F6E-9E94-248857330B27}">
      <dsp:nvSpPr>
        <dsp:cNvPr id="0" name=""/>
        <dsp:cNvSpPr/>
      </dsp:nvSpPr>
      <dsp:spPr>
        <a:xfrm>
          <a:off x="3139025" y="2321245"/>
          <a:ext cx="771108" cy="771108"/>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B1FBA85-1861-4144-9BD5-74FAC9197F76}">
      <dsp:nvSpPr>
        <dsp:cNvPr id="0" name=""/>
        <dsp:cNvSpPr/>
      </dsp:nvSpPr>
      <dsp:spPr>
        <a:xfrm>
          <a:off x="3300958" y="2483178"/>
          <a:ext cx="447243" cy="44724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BB41C56-A3C1-4FD9-AEDC-5ABB0AB569C1}">
      <dsp:nvSpPr>
        <dsp:cNvPr id="0" name=""/>
        <dsp:cNvSpPr/>
      </dsp:nvSpPr>
      <dsp:spPr>
        <a:xfrm>
          <a:off x="4007665" y="2312516"/>
          <a:ext cx="1817613" cy="7711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90000"/>
            </a:lnSpc>
            <a:spcBef>
              <a:spcPct val="0"/>
            </a:spcBef>
            <a:spcAft>
              <a:spcPct val="35000"/>
            </a:spcAft>
            <a:buNone/>
          </a:pPr>
          <a:r>
            <a:rPr lang="en-US" sz="1800" kern="1200" dirty="0">
              <a:latin typeface="Times New Roman" panose="02020603050405020304" pitchFamily="18" charset="0"/>
              <a:cs typeface="Times New Roman" panose="02020603050405020304" pitchFamily="18" charset="0"/>
            </a:rPr>
            <a:t>Analyzed the Data</a:t>
          </a:r>
        </a:p>
      </dsp:txBody>
      <dsp:txXfrm>
        <a:off x="4007665" y="2312516"/>
        <a:ext cx="1817613" cy="771108"/>
      </dsp:txXfrm>
    </dsp:sp>
    <dsp:sp modelId="{97CFDB3A-43A5-4653-85B4-8D545E1EAB58}">
      <dsp:nvSpPr>
        <dsp:cNvPr id="0" name=""/>
        <dsp:cNvSpPr/>
      </dsp:nvSpPr>
      <dsp:spPr>
        <a:xfrm>
          <a:off x="68359" y="4012666"/>
          <a:ext cx="771108" cy="771108"/>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14FA075-7190-4CE6-9B3F-5503857DBFF3}">
      <dsp:nvSpPr>
        <dsp:cNvPr id="0" name=""/>
        <dsp:cNvSpPr/>
      </dsp:nvSpPr>
      <dsp:spPr>
        <a:xfrm>
          <a:off x="230292" y="4174599"/>
          <a:ext cx="447243" cy="447243"/>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ECB0D21-71E1-4737-A131-80995A7586C6}">
      <dsp:nvSpPr>
        <dsp:cNvPr id="0" name=""/>
        <dsp:cNvSpPr/>
      </dsp:nvSpPr>
      <dsp:spPr>
        <a:xfrm>
          <a:off x="928529" y="4038059"/>
          <a:ext cx="1817613" cy="7711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90000"/>
            </a:lnSpc>
            <a:spcBef>
              <a:spcPct val="0"/>
            </a:spcBef>
            <a:spcAft>
              <a:spcPct val="35000"/>
            </a:spcAft>
            <a:buNone/>
          </a:pPr>
          <a:r>
            <a:rPr lang="en-US" sz="1800" kern="1200" dirty="0">
              <a:latin typeface="Times New Roman" panose="02020603050405020304" pitchFamily="18" charset="0"/>
              <a:cs typeface="Times New Roman" panose="02020603050405020304" pitchFamily="18" charset="0"/>
            </a:rPr>
            <a:t>Interpret the results and gave the final insight</a:t>
          </a:r>
        </a:p>
      </dsp:txBody>
      <dsp:txXfrm>
        <a:off x="928529" y="4038059"/>
        <a:ext cx="1817613" cy="771108"/>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drawing1.xml><?xml version="1.0" encoding="utf-8"?>
<c:userShapes xmlns:c="http://schemas.openxmlformats.org/drawingml/2006/chart">
  <cdr:relSizeAnchor xmlns:cdr="http://schemas.openxmlformats.org/drawingml/2006/chartDrawing">
    <cdr:from>
      <cdr:x>0.75199</cdr:x>
      <cdr:y>0.12044</cdr:y>
    </cdr:from>
    <cdr:to>
      <cdr:x>0.8817</cdr:x>
      <cdr:y>0.43332</cdr:y>
    </cdr:to>
    <cdr:sp macro="" textlink="">
      <cdr:nvSpPr>
        <cdr:cNvPr id="2" name="TextBox 1">
          <a:extLst xmlns:a="http://schemas.openxmlformats.org/drawingml/2006/main">
            <a:ext uri="{FF2B5EF4-FFF2-40B4-BE49-F238E27FC236}">
              <a16:creationId xmlns:a16="http://schemas.microsoft.com/office/drawing/2014/main" id="{AA617820-6732-41C0-B104-5550520E2E5D}"/>
            </a:ext>
          </a:extLst>
        </cdr:cNvPr>
        <cdr:cNvSpPr txBox="1"/>
      </cdr:nvSpPr>
      <cdr:spPr>
        <a:xfrm xmlns:a="http://schemas.openxmlformats.org/drawingml/2006/main">
          <a:off x="8200497" y="670985"/>
          <a:ext cx="1414462" cy="1743074"/>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r>
            <a:rPr lang="en-US" sz="1400" dirty="0">
              <a:latin typeface="Times New Roman" panose="02020603050405020304" pitchFamily="18" charset="0"/>
              <a:cs typeface="Times New Roman" panose="02020603050405020304" pitchFamily="18" charset="0"/>
            </a:rPr>
            <a:t>As the number of customers increases the profit also increases in the Yellow Cab.</a:t>
          </a:r>
        </a:p>
      </cdr:txBody>
    </cdr:sp>
  </cdr:relSizeAnchor>
</c:userShap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A5F258-57EE-4AF4-AAEA-294FAFAF6CE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55907B7-AB41-4649-AB8C-34979BD6353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FB6C267-C3B6-480D-A5D7-F16DB350BF9E}"/>
              </a:ext>
            </a:extLst>
          </p:cNvPr>
          <p:cNvSpPr>
            <a:spLocks noGrp="1"/>
          </p:cNvSpPr>
          <p:nvPr>
            <p:ph type="dt" sz="half" idx="10"/>
          </p:nvPr>
        </p:nvSpPr>
        <p:spPr/>
        <p:txBody>
          <a:bodyPr/>
          <a:lstStyle/>
          <a:p>
            <a:fld id="{D8CB18DF-C518-4875-898C-0BDFB2DEFF6D}" type="datetimeFigureOut">
              <a:rPr lang="en-US" smtClean="0"/>
              <a:t>7/17/2022</a:t>
            </a:fld>
            <a:endParaRPr lang="en-US" dirty="0"/>
          </a:p>
        </p:txBody>
      </p:sp>
      <p:sp>
        <p:nvSpPr>
          <p:cNvPr id="5" name="Footer Placeholder 4">
            <a:extLst>
              <a:ext uri="{FF2B5EF4-FFF2-40B4-BE49-F238E27FC236}">
                <a16:creationId xmlns:a16="http://schemas.microsoft.com/office/drawing/2014/main" id="{54200986-09A8-45E8-8EDD-62C68DD57560}"/>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A4E810B-68D2-4158-8DEA-3850CFE371AF}"/>
              </a:ext>
            </a:extLst>
          </p:cNvPr>
          <p:cNvSpPr>
            <a:spLocks noGrp="1"/>
          </p:cNvSpPr>
          <p:nvPr>
            <p:ph type="sldNum" sz="quarter" idx="12"/>
          </p:nvPr>
        </p:nvSpPr>
        <p:spPr/>
        <p:txBody>
          <a:bodyPr/>
          <a:lstStyle/>
          <a:p>
            <a:fld id="{97A76B71-A58D-4399-8294-CC74933BA591}" type="slidenum">
              <a:rPr lang="en-US" smtClean="0"/>
              <a:t>‹#›</a:t>
            </a:fld>
            <a:endParaRPr lang="en-US" dirty="0"/>
          </a:p>
        </p:txBody>
      </p:sp>
    </p:spTree>
    <p:extLst>
      <p:ext uri="{BB962C8B-B14F-4D97-AF65-F5344CB8AC3E}">
        <p14:creationId xmlns:p14="http://schemas.microsoft.com/office/powerpoint/2010/main" val="11358770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94EF7D-7E5E-4172-B5A8-72891BD4911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B744233-3E60-4085-8945-DC3C6506CCE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E03005A-4646-46BE-A2F0-DF82EA9E4BD5}"/>
              </a:ext>
            </a:extLst>
          </p:cNvPr>
          <p:cNvSpPr>
            <a:spLocks noGrp="1"/>
          </p:cNvSpPr>
          <p:nvPr>
            <p:ph type="dt" sz="half" idx="10"/>
          </p:nvPr>
        </p:nvSpPr>
        <p:spPr/>
        <p:txBody>
          <a:bodyPr/>
          <a:lstStyle/>
          <a:p>
            <a:fld id="{D8CB18DF-C518-4875-898C-0BDFB2DEFF6D}" type="datetimeFigureOut">
              <a:rPr lang="en-US" smtClean="0"/>
              <a:t>7/17/2022</a:t>
            </a:fld>
            <a:endParaRPr lang="en-US" dirty="0"/>
          </a:p>
        </p:txBody>
      </p:sp>
      <p:sp>
        <p:nvSpPr>
          <p:cNvPr id="5" name="Footer Placeholder 4">
            <a:extLst>
              <a:ext uri="{FF2B5EF4-FFF2-40B4-BE49-F238E27FC236}">
                <a16:creationId xmlns:a16="http://schemas.microsoft.com/office/drawing/2014/main" id="{43BA820B-8A86-4A41-944A-1962312DE410}"/>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99876617-2AC2-47E0-B4F9-22AC7CB74A4F}"/>
              </a:ext>
            </a:extLst>
          </p:cNvPr>
          <p:cNvSpPr>
            <a:spLocks noGrp="1"/>
          </p:cNvSpPr>
          <p:nvPr>
            <p:ph type="sldNum" sz="quarter" idx="12"/>
          </p:nvPr>
        </p:nvSpPr>
        <p:spPr/>
        <p:txBody>
          <a:bodyPr/>
          <a:lstStyle/>
          <a:p>
            <a:fld id="{97A76B71-A58D-4399-8294-CC74933BA591}" type="slidenum">
              <a:rPr lang="en-US" smtClean="0"/>
              <a:t>‹#›</a:t>
            </a:fld>
            <a:endParaRPr lang="en-US" dirty="0"/>
          </a:p>
        </p:txBody>
      </p:sp>
    </p:spTree>
    <p:extLst>
      <p:ext uri="{BB962C8B-B14F-4D97-AF65-F5344CB8AC3E}">
        <p14:creationId xmlns:p14="http://schemas.microsoft.com/office/powerpoint/2010/main" val="22321605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47ABD8F-FAC4-437D-AB9E-8DF1C20BB47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8A54BE6-7DD3-49C5-B467-086C9CB8975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7BE30B-572F-43E4-9319-636C21CB15D8}"/>
              </a:ext>
            </a:extLst>
          </p:cNvPr>
          <p:cNvSpPr>
            <a:spLocks noGrp="1"/>
          </p:cNvSpPr>
          <p:nvPr>
            <p:ph type="dt" sz="half" idx="10"/>
          </p:nvPr>
        </p:nvSpPr>
        <p:spPr/>
        <p:txBody>
          <a:bodyPr/>
          <a:lstStyle/>
          <a:p>
            <a:fld id="{D8CB18DF-C518-4875-898C-0BDFB2DEFF6D}" type="datetimeFigureOut">
              <a:rPr lang="en-US" smtClean="0"/>
              <a:t>7/17/2022</a:t>
            </a:fld>
            <a:endParaRPr lang="en-US" dirty="0"/>
          </a:p>
        </p:txBody>
      </p:sp>
      <p:sp>
        <p:nvSpPr>
          <p:cNvPr id="5" name="Footer Placeholder 4">
            <a:extLst>
              <a:ext uri="{FF2B5EF4-FFF2-40B4-BE49-F238E27FC236}">
                <a16:creationId xmlns:a16="http://schemas.microsoft.com/office/drawing/2014/main" id="{989CA980-F539-46F6-832D-E54EABF4ACE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C32874E-B993-4A55-B4A5-B5AB24936251}"/>
              </a:ext>
            </a:extLst>
          </p:cNvPr>
          <p:cNvSpPr>
            <a:spLocks noGrp="1"/>
          </p:cNvSpPr>
          <p:nvPr>
            <p:ph type="sldNum" sz="quarter" idx="12"/>
          </p:nvPr>
        </p:nvSpPr>
        <p:spPr/>
        <p:txBody>
          <a:bodyPr/>
          <a:lstStyle/>
          <a:p>
            <a:fld id="{97A76B71-A58D-4399-8294-CC74933BA591}" type="slidenum">
              <a:rPr lang="en-US" smtClean="0"/>
              <a:t>‹#›</a:t>
            </a:fld>
            <a:endParaRPr lang="en-US" dirty="0"/>
          </a:p>
        </p:txBody>
      </p:sp>
    </p:spTree>
    <p:extLst>
      <p:ext uri="{BB962C8B-B14F-4D97-AF65-F5344CB8AC3E}">
        <p14:creationId xmlns:p14="http://schemas.microsoft.com/office/powerpoint/2010/main" val="16524896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6A986-AFEE-4317-A244-C554873DAAD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1D32B6C-DCFC-464A-8C12-EFED66BAC57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0111FEC-FD4B-4703-8CAB-8E85A77060CC}"/>
              </a:ext>
            </a:extLst>
          </p:cNvPr>
          <p:cNvSpPr>
            <a:spLocks noGrp="1"/>
          </p:cNvSpPr>
          <p:nvPr>
            <p:ph type="dt" sz="half" idx="10"/>
          </p:nvPr>
        </p:nvSpPr>
        <p:spPr/>
        <p:txBody>
          <a:bodyPr/>
          <a:lstStyle/>
          <a:p>
            <a:fld id="{D8CB18DF-C518-4875-898C-0BDFB2DEFF6D}" type="datetimeFigureOut">
              <a:rPr lang="en-US" smtClean="0"/>
              <a:t>7/17/2022</a:t>
            </a:fld>
            <a:endParaRPr lang="en-US" dirty="0"/>
          </a:p>
        </p:txBody>
      </p:sp>
      <p:sp>
        <p:nvSpPr>
          <p:cNvPr id="5" name="Footer Placeholder 4">
            <a:extLst>
              <a:ext uri="{FF2B5EF4-FFF2-40B4-BE49-F238E27FC236}">
                <a16:creationId xmlns:a16="http://schemas.microsoft.com/office/drawing/2014/main" id="{6D05E2AA-795A-4646-BEA1-35BE43371C2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345FF90-2449-4F8B-8A39-B8E4FA0BA590}"/>
              </a:ext>
            </a:extLst>
          </p:cNvPr>
          <p:cNvSpPr>
            <a:spLocks noGrp="1"/>
          </p:cNvSpPr>
          <p:nvPr>
            <p:ph type="sldNum" sz="quarter" idx="12"/>
          </p:nvPr>
        </p:nvSpPr>
        <p:spPr/>
        <p:txBody>
          <a:bodyPr/>
          <a:lstStyle/>
          <a:p>
            <a:fld id="{97A76B71-A58D-4399-8294-CC74933BA591}" type="slidenum">
              <a:rPr lang="en-US" smtClean="0"/>
              <a:t>‹#›</a:t>
            </a:fld>
            <a:endParaRPr lang="en-US" dirty="0"/>
          </a:p>
        </p:txBody>
      </p:sp>
    </p:spTree>
    <p:extLst>
      <p:ext uri="{BB962C8B-B14F-4D97-AF65-F5344CB8AC3E}">
        <p14:creationId xmlns:p14="http://schemas.microsoft.com/office/powerpoint/2010/main" val="10764618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A4719A-C673-46A2-ACE5-10911A42B1F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560EEE1-DCB3-4D84-924A-34E7E4415A2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E228FDC-0BCA-4818-89DE-1BB08049286B}"/>
              </a:ext>
            </a:extLst>
          </p:cNvPr>
          <p:cNvSpPr>
            <a:spLocks noGrp="1"/>
          </p:cNvSpPr>
          <p:nvPr>
            <p:ph type="dt" sz="half" idx="10"/>
          </p:nvPr>
        </p:nvSpPr>
        <p:spPr/>
        <p:txBody>
          <a:bodyPr/>
          <a:lstStyle/>
          <a:p>
            <a:fld id="{D8CB18DF-C518-4875-898C-0BDFB2DEFF6D}" type="datetimeFigureOut">
              <a:rPr lang="en-US" smtClean="0"/>
              <a:t>7/17/2022</a:t>
            </a:fld>
            <a:endParaRPr lang="en-US" dirty="0"/>
          </a:p>
        </p:txBody>
      </p:sp>
      <p:sp>
        <p:nvSpPr>
          <p:cNvPr id="5" name="Footer Placeholder 4">
            <a:extLst>
              <a:ext uri="{FF2B5EF4-FFF2-40B4-BE49-F238E27FC236}">
                <a16:creationId xmlns:a16="http://schemas.microsoft.com/office/drawing/2014/main" id="{A146C9DE-505C-40F2-BB43-FC7D51FCCC3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4DD1A1E-5918-4000-ACDF-7F483D946C3A}"/>
              </a:ext>
            </a:extLst>
          </p:cNvPr>
          <p:cNvSpPr>
            <a:spLocks noGrp="1"/>
          </p:cNvSpPr>
          <p:nvPr>
            <p:ph type="sldNum" sz="quarter" idx="12"/>
          </p:nvPr>
        </p:nvSpPr>
        <p:spPr/>
        <p:txBody>
          <a:bodyPr/>
          <a:lstStyle/>
          <a:p>
            <a:fld id="{97A76B71-A58D-4399-8294-CC74933BA591}" type="slidenum">
              <a:rPr lang="en-US" smtClean="0"/>
              <a:t>‹#›</a:t>
            </a:fld>
            <a:endParaRPr lang="en-US" dirty="0"/>
          </a:p>
        </p:txBody>
      </p:sp>
    </p:spTree>
    <p:extLst>
      <p:ext uri="{BB962C8B-B14F-4D97-AF65-F5344CB8AC3E}">
        <p14:creationId xmlns:p14="http://schemas.microsoft.com/office/powerpoint/2010/main" val="31619248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2646C-8FE5-46F8-A1B5-5535DE1EEAA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3AE8C04-0C38-4202-8AA9-1B1A2609FFF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1968EE1-40A9-4907-9BFA-2ABC7F0A415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CC7023E-EC51-4909-91C3-5DC46D3623D5}"/>
              </a:ext>
            </a:extLst>
          </p:cNvPr>
          <p:cNvSpPr>
            <a:spLocks noGrp="1"/>
          </p:cNvSpPr>
          <p:nvPr>
            <p:ph type="dt" sz="half" idx="10"/>
          </p:nvPr>
        </p:nvSpPr>
        <p:spPr/>
        <p:txBody>
          <a:bodyPr/>
          <a:lstStyle/>
          <a:p>
            <a:fld id="{D8CB18DF-C518-4875-898C-0BDFB2DEFF6D}" type="datetimeFigureOut">
              <a:rPr lang="en-US" smtClean="0"/>
              <a:t>7/17/2022</a:t>
            </a:fld>
            <a:endParaRPr lang="en-US" dirty="0"/>
          </a:p>
        </p:txBody>
      </p:sp>
      <p:sp>
        <p:nvSpPr>
          <p:cNvPr id="6" name="Footer Placeholder 5">
            <a:extLst>
              <a:ext uri="{FF2B5EF4-FFF2-40B4-BE49-F238E27FC236}">
                <a16:creationId xmlns:a16="http://schemas.microsoft.com/office/drawing/2014/main" id="{30AA1E37-B636-4754-A101-4655EC320B8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5E1EAF62-3108-4CF2-B54F-71D7EF17E8EF}"/>
              </a:ext>
            </a:extLst>
          </p:cNvPr>
          <p:cNvSpPr>
            <a:spLocks noGrp="1"/>
          </p:cNvSpPr>
          <p:nvPr>
            <p:ph type="sldNum" sz="quarter" idx="12"/>
          </p:nvPr>
        </p:nvSpPr>
        <p:spPr/>
        <p:txBody>
          <a:bodyPr/>
          <a:lstStyle/>
          <a:p>
            <a:fld id="{97A76B71-A58D-4399-8294-CC74933BA591}" type="slidenum">
              <a:rPr lang="en-US" smtClean="0"/>
              <a:t>‹#›</a:t>
            </a:fld>
            <a:endParaRPr lang="en-US" dirty="0"/>
          </a:p>
        </p:txBody>
      </p:sp>
    </p:spTree>
    <p:extLst>
      <p:ext uri="{BB962C8B-B14F-4D97-AF65-F5344CB8AC3E}">
        <p14:creationId xmlns:p14="http://schemas.microsoft.com/office/powerpoint/2010/main" val="11397404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22D091-A73B-4EA8-A4C5-79C998BDD2B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4263025-236D-4F4F-9EDB-1F8FF8D2916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C67A4F9-344F-45E8-B34D-3C6D279AF7D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05745E2-94B2-469D-A493-7BDEC9BE102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4BC48F4-ABD1-40EC-8FD9-5686F479A9B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5EA087D-94CF-43FF-9E0A-88933B1D7014}"/>
              </a:ext>
            </a:extLst>
          </p:cNvPr>
          <p:cNvSpPr>
            <a:spLocks noGrp="1"/>
          </p:cNvSpPr>
          <p:nvPr>
            <p:ph type="dt" sz="half" idx="10"/>
          </p:nvPr>
        </p:nvSpPr>
        <p:spPr/>
        <p:txBody>
          <a:bodyPr/>
          <a:lstStyle/>
          <a:p>
            <a:fld id="{D8CB18DF-C518-4875-898C-0BDFB2DEFF6D}" type="datetimeFigureOut">
              <a:rPr lang="en-US" smtClean="0"/>
              <a:t>7/17/2022</a:t>
            </a:fld>
            <a:endParaRPr lang="en-US" dirty="0"/>
          </a:p>
        </p:txBody>
      </p:sp>
      <p:sp>
        <p:nvSpPr>
          <p:cNvPr id="8" name="Footer Placeholder 7">
            <a:extLst>
              <a:ext uri="{FF2B5EF4-FFF2-40B4-BE49-F238E27FC236}">
                <a16:creationId xmlns:a16="http://schemas.microsoft.com/office/drawing/2014/main" id="{A9063AE3-17E4-416A-BEEC-3F5CC63F755E}"/>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A4D76DAD-ED2A-468F-9CE2-E918D76D4F58}"/>
              </a:ext>
            </a:extLst>
          </p:cNvPr>
          <p:cNvSpPr>
            <a:spLocks noGrp="1"/>
          </p:cNvSpPr>
          <p:nvPr>
            <p:ph type="sldNum" sz="quarter" idx="12"/>
          </p:nvPr>
        </p:nvSpPr>
        <p:spPr/>
        <p:txBody>
          <a:bodyPr/>
          <a:lstStyle/>
          <a:p>
            <a:fld id="{97A76B71-A58D-4399-8294-CC74933BA591}" type="slidenum">
              <a:rPr lang="en-US" smtClean="0"/>
              <a:t>‹#›</a:t>
            </a:fld>
            <a:endParaRPr lang="en-US" dirty="0"/>
          </a:p>
        </p:txBody>
      </p:sp>
    </p:spTree>
    <p:extLst>
      <p:ext uri="{BB962C8B-B14F-4D97-AF65-F5344CB8AC3E}">
        <p14:creationId xmlns:p14="http://schemas.microsoft.com/office/powerpoint/2010/main" val="22808829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84FD49-4D41-4080-A1EE-6613DA234E9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E4F227F-3FE8-4C76-A47E-0E139449FEB3}"/>
              </a:ext>
            </a:extLst>
          </p:cNvPr>
          <p:cNvSpPr>
            <a:spLocks noGrp="1"/>
          </p:cNvSpPr>
          <p:nvPr>
            <p:ph type="dt" sz="half" idx="10"/>
          </p:nvPr>
        </p:nvSpPr>
        <p:spPr/>
        <p:txBody>
          <a:bodyPr/>
          <a:lstStyle/>
          <a:p>
            <a:fld id="{D8CB18DF-C518-4875-898C-0BDFB2DEFF6D}" type="datetimeFigureOut">
              <a:rPr lang="en-US" smtClean="0"/>
              <a:t>7/17/2022</a:t>
            </a:fld>
            <a:endParaRPr lang="en-US" dirty="0"/>
          </a:p>
        </p:txBody>
      </p:sp>
      <p:sp>
        <p:nvSpPr>
          <p:cNvPr id="4" name="Footer Placeholder 3">
            <a:extLst>
              <a:ext uri="{FF2B5EF4-FFF2-40B4-BE49-F238E27FC236}">
                <a16:creationId xmlns:a16="http://schemas.microsoft.com/office/drawing/2014/main" id="{68EFC72B-A2F7-44D1-BB2A-A65479B38209}"/>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F4F7D2D9-776F-4544-B15B-DE8ADFF0EE17}"/>
              </a:ext>
            </a:extLst>
          </p:cNvPr>
          <p:cNvSpPr>
            <a:spLocks noGrp="1"/>
          </p:cNvSpPr>
          <p:nvPr>
            <p:ph type="sldNum" sz="quarter" idx="12"/>
          </p:nvPr>
        </p:nvSpPr>
        <p:spPr/>
        <p:txBody>
          <a:bodyPr/>
          <a:lstStyle/>
          <a:p>
            <a:fld id="{97A76B71-A58D-4399-8294-CC74933BA591}" type="slidenum">
              <a:rPr lang="en-US" smtClean="0"/>
              <a:t>‹#›</a:t>
            </a:fld>
            <a:endParaRPr lang="en-US" dirty="0"/>
          </a:p>
        </p:txBody>
      </p:sp>
    </p:spTree>
    <p:extLst>
      <p:ext uri="{BB962C8B-B14F-4D97-AF65-F5344CB8AC3E}">
        <p14:creationId xmlns:p14="http://schemas.microsoft.com/office/powerpoint/2010/main" val="29672962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CD51234-1762-4620-BFB8-85580F71207E}"/>
              </a:ext>
            </a:extLst>
          </p:cNvPr>
          <p:cNvSpPr>
            <a:spLocks noGrp="1"/>
          </p:cNvSpPr>
          <p:nvPr>
            <p:ph type="dt" sz="half" idx="10"/>
          </p:nvPr>
        </p:nvSpPr>
        <p:spPr/>
        <p:txBody>
          <a:bodyPr/>
          <a:lstStyle/>
          <a:p>
            <a:fld id="{D8CB18DF-C518-4875-898C-0BDFB2DEFF6D}" type="datetimeFigureOut">
              <a:rPr lang="en-US" smtClean="0"/>
              <a:t>7/17/2022</a:t>
            </a:fld>
            <a:endParaRPr lang="en-US" dirty="0"/>
          </a:p>
        </p:txBody>
      </p:sp>
      <p:sp>
        <p:nvSpPr>
          <p:cNvPr id="3" name="Footer Placeholder 2">
            <a:extLst>
              <a:ext uri="{FF2B5EF4-FFF2-40B4-BE49-F238E27FC236}">
                <a16:creationId xmlns:a16="http://schemas.microsoft.com/office/drawing/2014/main" id="{B9848E83-9089-4E0B-A5D7-93983F1A4546}"/>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3109EFED-3D18-4AF4-93A5-062ADE69F3C8}"/>
              </a:ext>
            </a:extLst>
          </p:cNvPr>
          <p:cNvSpPr>
            <a:spLocks noGrp="1"/>
          </p:cNvSpPr>
          <p:nvPr>
            <p:ph type="sldNum" sz="quarter" idx="12"/>
          </p:nvPr>
        </p:nvSpPr>
        <p:spPr/>
        <p:txBody>
          <a:bodyPr/>
          <a:lstStyle/>
          <a:p>
            <a:fld id="{97A76B71-A58D-4399-8294-CC74933BA591}" type="slidenum">
              <a:rPr lang="en-US" smtClean="0"/>
              <a:t>‹#›</a:t>
            </a:fld>
            <a:endParaRPr lang="en-US" dirty="0"/>
          </a:p>
        </p:txBody>
      </p:sp>
    </p:spTree>
    <p:extLst>
      <p:ext uri="{BB962C8B-B14F-4D97-AF65-F5344CB8AC3E}">
        <p14:creationId xmlns:p14="http://schemas.microsoft.com/office/powerpoint/2010/main" val="21450816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41F5A7-919F-4618-92FA-67BF7FE7F2D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B53659C-6D46-4C0F-8F37-003ECBFAD49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5B51330-7BEE-42CC-B4B6-E557BBDF56E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5D8FB17-4A87-451D-AAD4-93323656F433}"/>
              </a:ext>
            </a:extLst>
          </p:cNvPr>
          <p:cNvSpPr>
            <a:spLocks noGrp="1"/>
          </p:cNvSpPr>
          <p:nvPr>
            <p:ph type="dt" sz="half" idx="10"/>
          </p:nvPr>
        </p:nvSpPr>
        <p:spPr/>
        <p:txBody>
          <a:bodyPr/>
          <a:lstStyle/>
          <a:p>
            <a:fld id="{D8CB18DF-C518-4875-898C-0BDFB2DEFF6D}" type="datetimeFigureOut">
              <a:rPr lang="en-US" smtClean="0"/>
              <a:t>7/17/2022</a:t>
            </a:fld>
            <a:endParaRPr lang="en-US" dirty="0"/>
          </a:p>
        </p:txBody>
      </p:sp>
      <p:sp>
        <p:nvSpPr>
          <p:cNvPr id="6" name="Footer Placeholder 5">
            <a:extLst>
              <a:ext uri="{FF2B5EF4-FFF2-40B4-BE49-F238E27FC236}">
                <a16:creationId xmlns:a16="http://schemas.microsoft.com/office/drawing/2014/main" id="{6584EAD1-1EDC-4B23-9EF3-3460DCCE1561}"/>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38E465F3-5BD2-4BE5-897E-7735EE2D20E1}"/>
              </a:ext>
            </a:extLst>
          </p:cNvPr>
          <p:cNvSpPr>
            <a:spLocks noGrp="1"/>
          </p:cNvSpPr>
          <p:nvPr>
            <p:ph type="sldNum" sz="quarter" idx="12"/>
          </p:nvPr>
        </p:nvSpPr>
        <p:spPr/>
        <p:txBody>
          <a:bodyPr/>
          <a:lstStyle/>
          <a:p>
            <a:fld id="{97A76B71-A58D-4399-8294-CC74933BA591}" type="slidenum">
              <a:rPr lang="en-US" smtClean="0"/>
              <a:t>‹#›</a:t>
            </a:fld>
            <a:endParaRPr lang="en-US" dirty="0"/>
          </a:p>
        </p:txBody>
      </p:sp>
    </p:spTree>
    <p:extLst>
      <p:ext uri="{BB962C8B-B14F-4D97-AF65-F5344CB8AC3E}">
        <p14:creationId xmlns:p14="http://schemas.microsoft.com/office/powerpoint/2010/main" val="42336266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F61503-9AE6-4ED2-903E-5F8676D3AB5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067CB81-7A46-4891-91DD-24BD6013148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AB1DDB09-90C3-42B7-9260-2FD7EE07115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52AEBC0-5CE9-4D99-96CA-C0FA5F81AA58}"/>
              </a:ext>
            </a:extLst>
          </p:cNvPr>
          <p:cNvSpPr>
            <a:spLocks noGrp="1"/>
          </p:cNvSpPr>
          <p:nvPr>
            <p:ph type="dt" sz="half" idx="10"/>
          </p:nvPr>
        </p:nvSpPr>
        <p:spPr/>
        <p:txBody>
          <a:bodyPr/>
          <a:lstStyle/>
          <a:p>
            <a:fld id="{D8CB18DF-C518-4875-898C-0BDFB2DEFF6D}" type="datetimeFigureOut">
              <a:rPr lang="en-US" smtClean="0"/>
              <a:t>7/17/2022</a:t>
            </a:fld>
            <a:endParaRPr lang="en-US" dirty="0"/>
          </a:p>
        </p:txBody>
      </p:sp>
      <p:sp>
        <p:nvSpPr>
          <p:cNvPr id="6" name="Footer Placeholder 5">
            <a:extLst>
              <a:ext uri="{FF2B5EF4-FFF2-40B4-BE49-F238E27FC236}">
                <a16:creationId xmlns:a16="http://schemas.microsoft.com/office/drawing/2014/main" id="{E609AC6A-211E-4458-9542-F9142C412E56}"/>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7DF6069B-70B1-4D74-AF14-9BDBCE34DBFD}"/>
              </a:ext>
            </a:extLst>
          </p:cNvPr>
          <p:cNvSpPr>
            <a:spLocks noGrp="1"/>
          </p:cNvSpPr>
          <p:nvPr>
            <p:ph type="sldNum" sz="quarter" idx="12"/>
          </p:nvPr>
        </p:nvSpPr>
        <p:spPr/>
        <p:txBody>
          <a:bodyPr/>
          <a:lstStyle/>
          <a:p>
            <a:fld id="{97A76B71-A58D-4399-8294-CC74933BA591}" type="slidenum">
              <a:rPr lang="en-US" smtClean="0"/>
              <a:t>‹#›</a:t>
            </a:fld>
            <a:endParaRPr lang="en-US" dirty="0"/>
          </a:p>
        </p:txBody>
      </p:sp>
    </p:spTree>
    <p:extLst>
      <p:ext uri="{BB962C8B-B14F-4D97-AF65-F5344CB8AC3E}">
        <p14:creationId xmlns:p14="http://schemas.microsoft.com/office/powerpoint/2010/main" val="3946652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5208AD7-BA09-4E34-BD3F-74EC3C0B95C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C44E06B-3287-49F4-9A9D-65297162FD6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DB21D2-FED0-487E-ADBF-3BBF4DD734C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8CB18DF-C518-4875-898C-0BDFB2DEFF6D}" type="datetimeFigureOut">
              <a:rPr lang="en-US" smtClean="0"/>
              <a:t>7/17/2022</a:t>
            </a:fld>
            <a:endParaRPr lang="en-US" dirty="0"/>
          </a:p>
        </p:txBody>
      </p:sp>
      <p:sp>
        <p:nvSpPr>
          <p:cNvPr id="5" name="Footer Placeholder 4">
            <a:extLst>
              <a:ext uri="{FF2B5EF4-FFF2-40B4-BE49-F238E27FC236}">
                <a16:creationId xmlns:a16="http://schemas.microsoft.com/office/drawing/2014/main" id="{4F8E46D2-BAD7-46A7-97B0-6C77B60DC0C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88A7C56A-7E2E-4B77-AC9A-62ED25B2963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7A76B71-A58D-4399-8294-CC74933BA591}" type="slidenum">
              <a:rPr lang="en-US" smtClean="0"/>
              <a:t>‹#›</a:t>
            </a:fld>
            <a:endParaRPr lang="en-US" dirty="0"/>
          </a:p>
        </p:txBody>
      </p:sp>
    </p:spTree>
    <p:extLst>
      <p:ext uri="{BB962C8B-B14F-4D97-AF65-F5344CB8AC3E}">
        <p14:creationId xmlns:p14="http://schemas.microsoft.com/office/powerpoint/2010/main" val="76175181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2B2C7F-4F88-4D09-8C41-7F4FD8531CEB}"/>
              </a:ext>
            </a:extLst>
          </p:cNvPr>
          <p:cNvSpPr>
            <a:spLocks noGrp="1"/>
          </p:cNvSpPr>
          <p:nvPr>
            <p:ph type="ctrTitle"/>
          </p:nvPr>
        </p:nvSpPr>
        <p:spPr>
          <a:xfrm>
            <a:off x="6501028" y="1594080"/>
            <a:ext cx="5350502" cy="1834920"/>
          </a:xfrm>
        </p:spPr>
        <p:txBody>
          <a:bodyPr anchor="t">
            <a:noAutofit/>
          </a:bodyPr>
          <a:lstStyle/>
          <a:p>
            <a:pPr algn="l"/>
            <a:r>
              <a:rPr lang="en-US" sz="4800" dirty="0">
                <a:latin typeface="Rockwell" panose="02060603020205020403" pitchFamily="18" charset="0"/>
              </a:rPr>
              <a:t>Cab Investment firm Go-to-Market strategy</a:t>
            </a:r>
          </a:p>
        </p:txBody>
      </p:sp>
      <p:sp>
        <p:nvSpPr>
          <p:cNvPr id="3" name="Subtitle 2">
            <a:extLst>
              <a:ext uri="{FF2B5EF4-FFF2-40B4-BE49-F238E27FC236}">
                <a16:creationId xmlns:a16="http://schemas.microsoft.com/office/drawing/2014/main" id="{97337E88-C9E2-4B52-8AED-D7A51C9DA19E}"/>
              </a:ext>
            </a:extLst>
          </p:cNvPr>
          <p:cNvSpPr>
            <a:spLocks noGrp="1"/>
          </p:cNvSpPr>
          <p:nvPr>
            <p:ph type="subTitle" idx="1"/>
          </p:nvPr>
        </p:nvSpPr>
        <p:spPr>
          <a:xfrm>
            <a:off x="8352977" y="5729425"/>
            <a:ext cx="4805691" cy="844807"/>
          </a:xfrm>
        </p:spPr>
        <p:txBody>
          <a:bodyPr anchor="b">
            <a:normAutofit lnSpcReduction="10000"/>
          </a:bodyPr>
          <a:lstStyle/>
          <a:p>
            <a:pPr algn="l"/>
            <a:r>
              <a:rPr lang="en-US" b="1" dirty="0">
                <a:solidFill>
                  <a:schemeClr val="tx2"/>
                </a:solidFill>
                <a:latin typeface="Goudy Old Style" panose="02020502050305020303" pitchFamily="18" charset="0"/>
              </a:rPr>
              <a:t>Internship Case Study by</a:t>
            </a:r>
          </a:p>
          <a:p>
            <a:pPr algn="l"/>
            <a:r>
              <a:rPr lang="en-US" b="1" dirty="0">
                <a:solidFill>
                  <a:schemeClr val="tx2"/>
                </a:solidFill>
                <a:latin typeface="Goudy Old Style" panose="02020502050305020303" pitchFamily="18" charset="0"/>
              </a:rPr>
              <a:t>RAGHAVI GURURAJAN</a:t>
            </a:r>
          </a:p>
          <a:p>
            <a:pPr algn="l"/>
            <a:endParaRPr lang="en-US" sz="2000" dirty="0">
              <a:solidFill>
                <a:schemeClr val="tx2"/>
              </a:solidFill>
            </a:endParaRPr>
          </a:p>
        </p:txBody>
      </p:sp>
      <p:pic>
        <p:nvPicPr>
          <p:cNvPr id="36" name="Graphic 35" descr="Taxi">
            <a:extLst>
              <a:ext uri="{FF2B5EF4-FFF2-40B4-BE49-F238E27FC236}">
                <a16:creationId xmlns:a16="http://schemas.microsoft.com/office/drawing/2014/main" id="{112181DB-3233-738C-E91D-51AF01D9DE1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93415" y="1358120"/>
            <a:ext cx="4141760" cy="4141760"/>
          </a:xfrm>
          <a:custGeom>
            <a:avLst/>
            <a:gdLst/>
            <a:ahLst/>
            <a:cxnLst/>
            <a:rect l="l" t="t" r="r" b="b"/>
            <a:pathLst>
              <a:path w="4141760" h="4377846">
                <a:moveTo>
                  <a:pt x="0" y="0"/>
                </a:moveTo>
                <a:lnTo>
                  <a:pt x="4141760" y="0"/>
                </a:lnTo>
                <a:lnTo>
                  <a:pt x="4141760" y="4377846"/>
                </a:lnTo>
                <a:lnTo>
                  <a:pt x="0" y="4377846"/>
                </a:lnTo>
                <a:close/>
              </a:path>
            </a:pathLst>
          </a:custGeom>
        </p:spPr>
      </p:pic>
    </p:spTree>
    <p:extLst>
      <p:ext uri="{BB962C8B-B14F-4D97-AF65-F5344CB8AC3E}">
        <p14:creationId xmlns:p14="http://schemas.microsoft.com/office/powerpoint/2010/main" val="15862604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 name="Rectangle 32">
            <a:extLst>
              <a:ext uri="{FF2B5EF4-FFF2-40B4-BE49-F238E27FC236}">
                <a16:creationId xmlns:a16="http://schemas.microsoft.com/office/drawing/2014/main" id="{DC8C3900-B8A1-4965-88E6-CBCBFE0672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65945"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Box 16">
            <a:extLst>
              <a:ext uri="{FF2B5EF4-FFF2-40B4-BE49-F238E27FC236}">
                <a16:creationId xmlns:a16="http://schemas.microsoft.com/office/drawing/2014/main" id="{69A56E48-8798-4209-8842-4C4ACE0743AA}"/>
              </a:ext>
            </a:extLst>
          </p:cNvPr>
          <p:cNvSpPr txBox="1"/>
          <p:nvPr/>
        </p:nvSpPr>
        <p:spPr>
          <a:xfrm>
            <a:off x="838201" y="624568"/>
            <a:ext cx="3351755" cy="5412920"/>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000" b="1" kern="1200" dirty="0">
                <a:solidFill>
                  <a:schemeClr val="bg1"/>
                </a:solidFill>
                <a:latin typeface="+mj-lt"/>
                <a:ea typeface="+mj-ea"/>
                <a:cs typeface="+mj-cs"/>
              </a:rPr>
              <a:t>Process in this Data Analysis</a:t>
            </a:r>
          </a:p>
        </p:txBody>
      </p:sp>
      <p:graphicFrame>
        <p:nvGraphicFramePr>
          <p:cNvPr id="2" name="Diagram 1">
            <a:extLst>
              <a:ext uri="{FF2B5EF4-FFF2-40B4-BE49-F238E27FC236}">
                <a16:creationId xmlns:a16="http://schemas.microsoft.com/office/drawing/2014/main" id="{D9461F9E-49F7-4D33-8F63-E73F68695FBC}"/>
              </a:ext>
            </a:extLst>
          </p:cNvPr>
          <p:cNvGraphicFramePr/>
          <p:nvPr>
            <p:extLst>
              <p:ext uri="{D42A27DB-BD31-4B8C-83A1-F6EECF244321}">
                <p14:modId xmlns:p14="http://schemas.microsoft.com/office/powerpoint/2010/main" val="2564805710"/>
              </p:ext>
            </p:extLst>
          </p:nvPr>
        </p:nvGraphicFramePr>
        <p:xfrm>
          <a:off x="5392455" y="623888"/>
          <a:ext cx="5961345" cy="5413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320397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 name="Rectangle 14">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TextBox 9">
            <a:extLst>
              <a:ext uri="{FF2B5EF4-FFF2-40B4-BE49-F238E27FC236}">
                <a16:creationId xmlns:a16="http://schemas.microsoft.com/office/drawing/2014/main" id="{2981BC1F-CB12-49D0-AD04-F1AF69438D47}"/>
              </a:ext>
            </a:extLst>
          </p:cNvPr>
          <p:cNvSpPr txBox="1"/>
          <p:nvPr/>
        </p:nvSpPr>
        <p:spPr>
          <a:xfrm>
            <a:off x="507030" y="720837"/>
            <a:ext cx="10905066" cy="4393982"/>
          </a:xfrm>
          <a:prstGeom prst="rect">
            <a:avLst/>
          </a:prstGeom>
          <a:solidFill>
            <a:schemeClr val="bg1"/>
          </a:solidFill>
        </p:spPr>
        <p:txBody>
          <a:bodyPr vert="horz" lIns="91440" tIns="45720" rIns="91440" bIns="45720" rtlCol="0">
            <a:noAutofit/>
          </a:bodyPr>
          <a:lstStyle/>
          <a:p>
            <a:pPr indent="-228600">
              <a:lnSpc>
                <a:spcPct val="150000"/>
              </a:lnSpc>
              <a:spcAft>
                <a:spcPts val="600"/>
              </a:spcAft>
              <a:buFont typeface="Arial" panose="020B0604020202020204" pitchFamily="34" charset="0"/>
              <a:buChar char="•"/>
            </a:pPr>
            <a:r>
              <a:rPr lang="en-US" sz="2400" b="1" i="0" u="sng" dirty="0">
                <a:effectLst/>
                <a:latin typeface="Times New Roman" panose="02020603050405020304" pitchFamily="18" charset="0"/>
                <a:cs typeface="Times New Roman" panose="02020603050405020304" pitchFamily="18" charset="0"/>
              </a:rPr>
              <a:t>Client Background</a:t>
            </a:r>
          </a:p>
          <a:p>
            <a:pPr indent="-228600">
              <a:lnSpc>
                <a:spcPct val="150000"/>
              </a:lnSpc>
              <a:spcAft>
                <a:spcPts val="600"/>
              </a:spcAft>
              <a:buFont typeface="Arial" panose="020B0604020202020204" pitchFamily="34" charset="0"/>
              <a:buChar char="•"/>
            </a:pPr>
            <a:endParaRPr lang="en-US" sz="2400" b="0" i="0" dirty="0">
              <a:effectLst/>
              <a:latin typeface="Times New Roman" panose="02020603050405020304" pitchFamily="18" charset="0"/>
              <a:cs typeface="Times New Roman" panose="02020603050405020304" pitchFamily="18" charset="0"/>
            </a:endParaRPr>
          </a:p>
          <a:p>
            <a:pPr marL="285750" indent="-228600">
              <a:lnSpc>
                <a:spcPct val="150000"/>
              </a:lnSpc>
              <a:spcAft>
                <a:spcPts val="600"/>
              </a:spcAft>
              <a:buFont typeface="Arial" panose="020B0604020202020204" pitchFamily="34" charset="0"/>
              <a:buChar char="•"/>
            </a:pPr>
            <a:r>
              <a:rPr lang="en-US" sz="2400" b="0" i="0" dirty="0">
                <a:effectLst/>
                <a:latin typeface="Times New Roman" panose="02020603050405020304" pitchFamily="18" charset="0"/>
                <a:cs typeface="Times New Roman" panose="02020603050405020304" pitchFamily="18" charset="0"/>
              </a:rPr>
              <a:t>XYZ is a private firm in the US. Due to remarkable growth in the Cab Industry in last few years and multiple key players in the market, it is planning for an investment in Cab industry.</a:t>
            </a:r>
          </a:p>
          <a:p>
            <a:pPr marL="285750" indent="-228600">
              <a:lnSpc>
                <a:spcPct val="150000"/>
              </a:lnSpc>
              <a:spcAft>
                <a:spcPts val="600"/>
              </a:spcAf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A</a:t>
            </a:r>
            <a:r>
              <a:rPr lang="en-US" sz="2400" b="0" i="0" dirty="0">
                <a:effectLst/>
                <a:latin typeface="Times New Roman" panose="02020603050405020304" pitchFamily="18" charset="0"/>
                <a:cs typeface="Times New Roman" panose="02020603050405020304" pitchFamily="18" charset="0"/>
              </a:rPr>
              <a:t>s per their Go-to-Market(G2M) strategy they want to understand the market before taking final decision.</a:t>
            </a:r>
          </a:p>
          <a:p>
            <a:pPr indent="-228600">
              <a:lnSpc>
                <a:spcPct val="150000"/>
              </a:lnSpc>
              <a:spcAft>
                <a:spcPts val="600"/>
              </a:spcAft>
              <a:buFont typeface="Arial" panose="020B0604020202020204" pitchFamily="34" charset="0"/>
              <a:buChar char="•"/>
            </a:pPr>
            <a:r>
              <a:rPr lang="en-US" sz="2400" b="1" dirty="0">
                <a:latin typeface="Times New Roman" panose="02020603050405020304" pitchFamily="18" charset="0"/>
                <a:cs typeface="Times New Roman" panose="02020603050405020304" pitchFamily="18" charset="0"/>
              </a:rPr>
              <a:t>Objective: </a:t>
            </a:r>
            <a:r>
              <a:rPr lang="en-US" sz="2400" dirty="0">
                <a:latin typeface="Times New Roman" panose="02020603050405020304" pitchFamily="18" charset="0"/>
                <a:cs typeface="Times New Roman" panose="02020603050405020304" pitchFamily="18" charset="0"/>
              </a:rPr>
              <a:t>To provide insights and recommendations to help them identify the right company to make their investment.</a:t>
            </a:r>
          </a:p>
          <a:p>
            <a:pPr indent="-228600">
              <a:lnSpc>
                <a:spcPct val="150000"/>
              </a:lnSpc>
              <a:spcAft>
                <a:spcPts val="600"/>
              </a:spcAft>
              <a:buFont typeface="Arial" panose="020B0604020202020204" pitchFamily="34" charset="0"/>
              <a:buChar char="•"/>
            </a:pPr>
            <a:endParaRPr lang="en-US" sz="2400" dirty="0">
              <a:latin typeface="Times New Roman" panose="02020603050405020304" pitchFamily="18" charset="0"/>
              <a:cs typeface="Times New Roman" panose="02020603050405020304" pitchFamily="18" charset="0"/>
            </a:endParaRPr>
          </a:p>
          <a:p>
            <a:pPr indent="-228600">
              <a:lnSpc>
                <a:spcPct val="150000"/>
              </a:lnSpc>
              <a:spcAft>
                <a:spcPts val="600"/>
              </a:spcAft>
              <a:buFont typeface="Arial" panose="020B0604020202020204" pitchFamily="34" charset="0"/>
              <a:buChar char="•"/>
            </a:pPr>
            <a:endParaRPr lang="en-US" sz="2400" dirty="0">
              <a:latin typeface="Times New Roman" panose="02020603050405020304" pitchFamily="18" charset="0"/>
              <a:cs typeface="Times New Roman" panose="02020603050405020304" pitchFamily="18" charset="0"/>
            </a:endParaRPr>
          </a:p>
          <a:p>
            <a:pPr marL="285750" indent="-228600">
              <a:lnSpc>
                <a:spcPct val="150000"/>
              </a:lnSpc>
              <a:spcAft>
                <a:spcPts val="600"/>
              </a:spcAft>
              <a:buFont typeface="Arial" panose="020B0604020202020204" pitchFamily="34" charset="0"/>
              <a:buChar char="•"/>
            </a:pPr>
            <a:endParaRPr lang="en-US" sz="2400" dirty="0">
              <a:latin typeface="Times New Roman" panose="02020603050405020304" pitchFamily="18" charset="0"/>
              <a:cs typeface="Times New Roman" panose="02020603050405020304" pitchFamily="18" charset="0"/>
            </a:endParaRPr>
          </a:p>
          <a:p>
            <a:pPr marL="285750" indent="-228600">
              <a:lnSpc>
                <a:spcPct val="150000"/>
              </a:lnSpc>
              <a:spcAft>
                <a:spcPts val="600"/>
              </a:spcAft>
              <a:buFont typeface="Arial" panose="020B0604020202020204" pitchFamily="34" charset="0"/>
              <a:buChar char="•"/>
            </a:pPr>
            <a:endParaRPr lang="en-US" sz="2400" b="0" i="0" dirty="0">
              <a:effectLst/>
              <a:latin typeface="Times New Roman" panose="02020603050405020304" pitchFamily="18" charset="0"/>
              <a:cs typeface="Times New Roman" panose="02020603050405020304" pitchFamily="18" charset="0"/>
            </a:endParaRPr>
          </a:p>
        </p:txBody>
      </p:sp>
      <p:sp>
        <p:nvSpPr>
          <p:cNvPr id="17" name="Rectangle 16">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Isosceles Triangle 18">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Isosceles Triangle 20">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3" name="Rectangle 22">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20026130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2212600-37E1-4530-8737-99D4EB181962}"/>
              </a:ext>
            </a:extLst>
          </p:cNvPr>
          <p:cNvSpPr txBox="1"/>
          <p:nvPr/>
        </p:nvSpPr>
        <p:spPr>
          <a:xfrm>
            <a:off x="838200" y="1240557"/>
            <a:ext cx="10261600" cy="5761642"/>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Used the below mentioned datasets:</a:t>
            </a:r>
          </a:p>
          <a:p>
            <a:pPr marL="800100" lvl="1" indent="-342900">
              <a:lnSpc>
                <a:spcPct val="150000"/>
              </a:lnSpc>
              <a:buFont typeface="+mj-lt"/>
              <a:buAutoNum type="arabicPeriod"/>
            </a:pPr>
            <a:r>
              <a:rPr lang="en-US" b="1" i="0" dirty="0">
                <a:solidFill>
                  <a:srgbClr val="2D3B45"/>
                </a:solidFill>
                <a:effectLst/>
                <a:latin typeface="Times New Roman" panose="02020603050405020304" pitchFamily="18" charset="0"/>
                <a:cs typeface="Times New Roman" panose="02020603050405020304" pitchFamily="18" charset="0"/>
              </a:rPr>
              <a:t>Cab_Data.csv – </a:t>
            </a:r>
            <a:r>
              <a:rPr lang="en-US" b="0" i="0" dirty="0">
                <a:solidFill>
                  <a:srgbClr val="2D3B45"/>
                </a:solidFill>
                <a:effectLst/>
                <a:latin typeface="Times New Roman" panose="02020603050405020304" pitchFamily="18" charset="0"/>
                <a:cs typeface="Times New Roman" panose="02020603050405020304" pitchFamily="18" charset="0"/>
              </a:rPr>
              <a:t>this file includes details of transaction for 2 cab companies</a:t>
            </a:r>
          </a:p>
          <a:p>
            <a:pPr marL="800100" lvl="1" indent="-342900">
              <a:lnSpc>
                <a:spcPct val="150000"/>
              </a:lnSpc>
              <a:buFont typeface="+mj-lt"/>
              <a:buAutoNum type="arabicPeriod"/>
            </a:pPr>
            <a:r>
              <a:rPr lang="en-US" b="1" i="0" dirty="0">
                <a:solidFill>
                  <a:srgbClr val="2D3B45"/>
                </a:solidFill>
                <a:effectLst/>
                <a:latin typeface="Times New Roman" panose="02020603050405020304" pitchFamily="18" charset="0"/>
                <a:cs typeface="Times New Roman" panose="02020603050405020304" pitchFamily="18" charset="0"/>
              </a:rPr>
              <a:t>Customer_ID.csv</a:t>
            </a:r>
            <a:r>
              <a:rPr lang="en-US" b="0" i="0" dirty="0">
                <a:solidFill>
                  <a:srgbClr val="2D3B45"/>
                </a:solidFill>
                <a:effectLst/>
                <a:latin typeface="Times New Roman" panose="02020603050405020304" pitchFamily="18" charset="0"/>
                <a:cs typeface="Times New Roman" panose="02020603050405020304" pitchFamily="18" charset="0"/>
              </a:rPr>
              <a:t> – this is a mapping table that contains a unique identifier which links the customer’s demographic details</a:t>
            </a:r>
          </a:p>
          <a:p>
            <a:pPr marL="800100" lvl="1" indent="-342900">
              <a:lnSpc>
                <a:spcPct val="150000"/>
              </a:lnSpc>
              <a:buFont typeface="+mj-lt"/>
              <a:buAutoNum type="arabicPeriod"/>
            </a:pPr>
            <a:r>
              <a:rPr lang="en-US" b="1" i="0" dirty="0">
                <a:solidFill>
                  <a:srgbClr val="2D3B45"/>
                </a:solidFill>
                <a:effectLst/>
                <a:latin typeface="Times New Roman" panose="02020603050405020304" pitchFamily="18" charset="0"/>
                <a:cs typeface="Times New Roman" panose="02020603050405020304" pitchFamily="18" charset="0"/>
              </a:rPr>
              <a:t>Transaction_ID.csv – </a:t>
            </a:r>
            <a:r>
              <a:rPr lang="en-US" b="0" i="0" dirty="0">
                <a:solidFill>
                  <a:srgbClr val="2D3B45"/>
                </a:solidFill>
                <a:effectLst/>
                <a:latin typeface="Times New Roman" panose="02020603050405020304" pitchFamily="18" charset="0"/>
                <a:cs typeface="Times New Roman" panose="02020603050405020304" pitchFamily="18" charset="0"/>
              </a:rPr>
              <a:t>this is a mapping table that contains transaction to customer mapping and payment mode</a:t>
            </a:r>
          </a:p>
          <a:p>
            <a:pPr marL="800100" lvl="1" indent="-342900">
              <a:lnSpc>
                <a:spcPct val="150000"/>
              </a:lnSpc>
              <a:buFont typeface="+mj-lt"/>
              <a:buAutoNum type="arabicPeriod"/>
            </a:pPr>
            <a:r>
              <a:rPr lang="en-US" b="1" i="0" dirty="0">
                <a:solidFill>
                  <a:srgbClr val="2D3B45"/>
                </a:solidFill>
                <a:effectLst/>
                <a:latin typeface="Times New Roman" panose="02020603050405020304" pitchFamily="18" charset="0"/>
                <a:cs typeface="Times New Roman" panose="02020603050405020304" pitchFamily="18" charset="0"/>
              </a:rPr>
              <a:t>City.csv – </a:t>
            </a:r>
            <a:r>
              <a:rPr lang="en-US" b="0" i="0" dirty="0">
                <a:solidFill>
                  <a:srgbClr val="2D3B45"/>
                </a:solidFill>
                <a:effectLst/>
                <a:latin typeface="Times New Roman" panose="02020603050405020304" pitchFamily="18" charset="0"/>
                <a:cs typeface="Times New Roman" panose="02020603050405020304" pitchFamily="18" charset="0"/>
              </a:rPr>
              <a:t>this file contains list of US cities, their population and number of cab users</a:t>
            </a:r>
            <a:endParaRPr lang="en-US" b="1" dirty="0">
              <a:latin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The chosen dataset ranges between </a:t>
            </a:r>
            <a:r>
              <a:rPr lang="en-US" sz="2000" i="0" dirty="0">
                <a:solidFill>
                  <a:srgbClr val="2D3B45"/>
                </a:solidFill>
                <a:effectLst/>
                <a:latin typeface="Times New Roman" panose="02020603050405020304" pitchFamily="18" charset="0"/>
                <a:cs typeface="Times New Roman" panose="02020603050405020304" pitchFamily="18" charset="0"/>
              </a:rPr>
              <a:t>31/01/2016 to 31/12/2018.</a:t>
            </a:r>
          </a:p>
          <a:p>
            <a:pPr marL="285750" indent="-285750">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Total data points:581715</a:t>
            </a:r>
          </a:p>
          <a:p>
            <a:pPr marL="285750" indent="-285750">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Assumed that Users can be for both the companies</a:t>
            </a:r>
          </a:p>
          <a:p>
            <a:pPr marL="285750" indent="-285750">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Calculated the profit using the cost_of_the_trip and Price_charged</a:t>
            </a:r>
          </a:p>
          <a:p>
            <a:pPr marL="285750" indent="-285750">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Removed the null and Blank values</a:t>
            </a:r>
          </a:p>
          <a:p>
            <a:pPr>
              <a:lnSpc>
                <a:spcPct val="150000"/>
              </a:lnSpc>
            </a:pPr>
            <a:endParaRPr lang="en-US" sz="2000" b="1"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3A1DCDF9-2767-474A-8422-B171C6209768}"/>
              </a:ext>
            </a:extLst>
          </p:cNvPr>
          <p:cNvSpPr txBox="1"/>
          <p:nvPr/>
        </p:nvSpPr>
        <p:spPr>
          <a:xfrm>
            <a:off x="838200" y="482600"/>
            <a:ext cx="8953500" cy="646331"/>
          </a:xfrm>
          <a:prstGeom prst="rect">
            <a:avLst/>
          </a:prstGeom>
          <a:noFill/>
        </p:spPr>
        <p:txBody>
          <a:bodyPr wrap="square" rtlCol="0">
            <a:spAutoFit/>
          </a:bodyPr>
          <a:lstStyle/>
          <a:p>
            <a:pPr algn="ctr"/>
            <a:r>
              <a:rPr lang="en-US" sz="3600" dirty="0">
                <a:solidFill>
                  <a:schemeClr val="bg1"/>
                </a:solidFill>
                <a:highlight>
                  <a:srgbClr val="008080"/>
                </a:highlight>
                <a:latin typeface="Times New Roman" panose="02020603050405020304" pitchFamily="18" charset="0"/>
                <a:cs typeface="Times New Roman" panose="02020603050405020304" pitchFamily="18" charset="0"/>
              </a:rPr>
              <a:t>Data Exploration</a:t>
            </a:r>
          </a:p>
        </p:txBody>
      </p:sp>
    </p:spTree>
    <p:extLst>
      <p:ext uri="{BB962C8B-B14F-4D97-AF65-F5344CB8AC3E}">
        <p14:creationId xmlns:p14="http://schemas.microsoft.com/office/powerpoint/2010/main" val="31799456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a:extLst>
              <a:ext uri="{FF2B5EF4-FFF2-40B4-BE49-F238E27FC236}">
                <a16:creationId xmlns:a16="http://schemas.microsoft.com/office/drawing/2014/main" id="{C1F5157A-40ED-4001-BC64-140567DCBDAC}"/>
              </a:ext>
            </a:extLst>
          </p:cNvPr>
          <p:cNvGraphicFramePr>
            <a:graphicFrameLocks/>
          </p:cNvGraphicFramePr>
          <p:nvPr>
            <p:extLst>
              <p:ext uri="{D42A27DB-BD31-4B8C-83A1-F6EECF244321}">
                <p14:modId xmlns:p14="http://schemas.microsoft.com/office/powerpoint/2010/main" val="3977703753"/>
              </p:ext>
            </p:extLst>
          </p:nvPr>
        </p:nvGraphicFramePr>
        <p:xfrm>
          <a:off x="770243" y="285750"/>
          <a:ext cx="9864436" cy="5634438"/>
        </p:xfrm>
        <a:graphic>
          <a:graphicData uri="http://schemas.openxmlformats.org/drawingml/2006/chart">
            <c:chart xmlns:c="http://schemas.openxmlformats.org/drawingml/2006/chart" xmlns:r="http://schemas.openxmlformats.org/officeDocument/2006/relationships" r:id="rId2"/>
          </a:graphicData>
        </a:graphic>
      </p:graphicFrame>
      <p:sp>
        <p:nvSpPr>
          <p:cNvPr id="5" name="TextBox 4">
            <a:extLst>
              <a:ext uri="{FF2B5EF4-FFF2-40B4-BE49-F238E27FC236}">
                <a16:creationId xmlns:a16="http://schemas.microsoft.com/office/drawing/2014/main" id="{FCFD5312-DC74-49D8-A521-54BA71B61D3F}"/>
              </a:ext>
            </a:extLst>
          </p:cNvPr>
          <p:cNvSpPr txBox="1"/>
          <p:nvPr/>
        </p:nvSpPr>
        <p:spPr>
          <a:xfrm>
            <a:off x="10509988" y="285750"/>
            <a:ext cx="1557321" cy="1908215"/>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sz="2000" dirty="0">
                <a:latin typeface="Times New Roman" panose="02020603050405020304" pitchFamily="18" charset="0"/>
                <a:cs typeface="Times New Roman" panose="02020603050405020304" pitchFamily="18" charset="0"/>
              </a:rPr>
              <a:t>The no. of users were increasing in Yellow Cabs in 2016</a:t>
            </a:r>
          </a:p>
          <a:p>
            <a:endParaRPr lang="en-US" dirty="0"/>
          </a:p>
        </p:txBody>
      </p:sp>
    </p:spTree>
    <p:extLst>
      <p:ext uri="{BB962C8B-B14F-4D97-AF65-F5344CB8AC3E}">
        <p14:creationId xmlns:p14="http://schemas.microsoft.com/office/powerpoint/2010/main" val="38744556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398CF96C-BFAB-41AF-A21F-CBAE483F154F}"/>
              </a:ext>
            </a:extLst>
          </p:cNvPr>
          <p:cNvGraphicFramePr>
            <a:graphicFrameLocks/>
          </p:cNvGraphicFramePr>
          <p:nvPr>
            <p:extLst>
              <p:ext uri="{D42A27DB-BD31-4B8C-83A1-F6EECF244321}">
                <p14:modId xmlns:p14="http://schemas.microsoft.com/office/powerpoint/2010/main" val="1810553440"/>
              </p:ext>
            </p:extLst>
          </p:nvPr>
        </p:nvGraphicFramePr>
        <p:xfrm>
          <a:off x="643467" y="643466"/>
          <a:ext cx="10905066" cy="557106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4384828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BB7D0FAB-CB91-4CAA-9711-324B47BC3E9D}"/>
              </a:ext>
            </a:extLst>
          </p:cNvPr>
          <p:cNvGraphicFramePr>
            <a:graphicFrameLocks/>
          </p:cNvGraphicFramePr>
          <p:nvPr>
            <p:extLst>
              <p:ext uri="{D42A27DB-BD31-4B8C-83A1-F6EECF244321}">
                <p14:modId xmlns:p14="http://schemas.microsoft.com/office/powerpoint/2010/main" val="787535458"/>
              </p:ext>
            </p:extLst>
          </p:nvPr>
        </p:nvGraphicFramePr>
        <p:xfrm>
          <a:off x="643467" y="643466"/>
          <a:ext cx="10905066" cy="5571067"/>
        </p:xfrm>
        <a:graphic>
          <a:graphicData uri="http://schemas.openxmlformats.org/drawingml/2006/chart">
            <c:chart xmlns:c="http://schemas.openxmlformats.org/drawingml/2006/chart" xmlns:r="http://schemas.openxmlformats.org/officeDocument/2006/relationships" r:id="rId2"/>
          </a:graphicData>
        </a:graphic>
      </p:graphicFrame>
      <p:sp>
        <p:nvSpPr>
          <p:cNvPr id="3" name="TextBox 2">
            <a:extLst>
              <a:ext uri="{FF2B5EF4-FFF2-40B4-BE49-F238E27FC236}">
                <a16:creationId xmlns:a16="http://schemas.microsoft.com/office/drawing/2014/main" id="{1E966A06-064A-4A08-989B-931D6A281039}"/>
              </a:ext>
            </a:extLst>
          </p:cNvPr>
          <p:cNvSpPr txBox="1"/>
          <p:nvPr/>
        </p:nvSpPr>
        <p:spPr>
          <a:xfrm>
            <a:off x="10253902" y="1630739"/>
            <a:ext cx="1294631" cy="1569660"/>
          </a:xfrm>
          <a:prstGeom prst="rect">
            <a:avLst/>
          </a:prstGeom>
          <a:noFill/>
        </p:spPr>
        <p:txBody>
          <a:bodyPr wrap="square" rtlCol="0">
            <a:spAutoFit/>
          </a:bodyPr>
          <a:lstStyle/>
          <a:p>
            <a:r>
              <a:rPr lang="en-US" sz="1600">
                <a:latin typeface="Times New Roman" panose="02020603050405020304" pitchFamily="18" charset="0"/>
                <a:cs typeface="Times New Roman" panose="02020603050405020304" pitchFamily="18" charset="0"/>
              </a:rPr>
              <a:t>The sum of Profit is evidently higher in Yellow Cab Company</a:t>
            </a:r>
            <a:endParaRPr lang="en-US"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456954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118A0B1D-B453-42AC-AE70-F8F7135BE483}"/>
              </a:ext>
            </a:extLst>
          </p:cNvPr>
          <p:cNvGraphicFramePr>
            <a:graphicFrameLocks/>
          </p:cNvGraphicFramePr>
          <p:nvPr>
            <p:extLst>
              <p:ext uri="{D42A27DB-BD31-4B8C-83A1-F6EECF244321}">
                <p14:modId xmlns:p14="http://schemas.microsoft.com/office/powerpoint/2010/main" val="743741315"/>
              </p:ext>
            </p:extLst>
          </p:nvPr>
        </p:nvGraphicFramePr>
        <p:xfrm>
          <a:off x="563033" y="367121"/>
          <a:ext cx="11065933" cy="5922432"/>
        </p:xfrm>
        <a:graphic>
          <a:graphicData uri="http://schemas.openxmlformats.org/drawingml/2006/chart">
            <c:chart xmlns:c="http://schemas.openxmlformats.org/drawingml/2006/chart" xmlns:r="http://schemas.openxmlformats.org/officeDocument/2006/relationships" r:id="rId2"/>
          </a:graphicData>
        </a:graphic>
      </p:graphicFrame>
      <p:sp>
        <p:nvSpPr>
          <p:cNvPr id="4" name="TextBox 3">
            <a:extLst>
              <a:ext uri="{FF2B5EF4-FFF2-40B4-BE49-F238E27FC236}">
                <a16:creationId xmlns:a16="http://schemas.microsoft.com/office/drawing/2014/main" id="{71827578-9CF1-4433-A309-2C2F3539A07A}"/>
              </a:ext>
            </a:extLst>
          </p:cNvPr>
          <p:cNvSpPr txBox="1"/>
          <p:nvPr/>
        </p:nvSpPr>
        <p:spPr>
          <a:xfrm>
            <a:off x="10446327" y="1607127"/>
            <a:ext cx="1565564" cy="2585323"/>
          </a:xfrm>
          <a:prstGeom prst="rect">
            <a:avLst/>
          </a:prstGeom>
          <a:noFill/>
        </p:spPr>
        <p:txBody>
          <a:bodyPr wrap="square" rtlCol="0">
            <a:spAutoFit/>
          </a:bodyPr>
          <a:lstStyle/>
          <a:p>
            <a:r>
              <a:rPr lang="en-US" dirty="0"/>
              <a:t>The age group of 18-40 had more users in Yellow cab company than in Blue Cab with Gender attribute in consideration</a:t>
            </a:r>
          </a:p>
        </p:txBody>
      </p:sp>
    </p:spTree>
    <p:extLst>
      <p:ext uri="{BB962C8B-B14F-4D97-AF65-F5344CB8AC3E}">
        <p14:creationId xmlns:p14="http://schemas.microsoft.com/office/powerpoint/2010/main" val="295541817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437</TotalTime>
  <Words>345</Words>
  <Application>Microsoft Office PowerPoint</Application>
  <PresentationFormat>Widescreen</PresentationFormat>
  <Paragraphs>39</Paragraphs>
  <Slides>8</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vt:i4>
      </vt:variant>
    </vt:vector>
  </HeadingPairs>
  <TitlesOfParts>
    <vt:vector size="15" baseType="lpstr">
      <vt:lpstr>Arial</vt:lpstr>
      <vt:lpstr>Calibri</vt:lpstr>
      <vt:lpstr>Calibri Light</vt:lpstr>
      <vt:lpstr>Goudy Old Style</vt:lpstr>
      <vt:lpstr>Rockwell</vt:lpstr>
      <vt:lpstr>Times New Roman</vt:lpstr>
      <vt:lpstr>Office Theme</vt:lpstr>
      <vt:lpstr>Cab Investment firm Go-to-Market strategy</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Krishnamoorthy, Guruprasad</dc:creator>
  <cp:lastModifiedBy>Krishnamoorthy, Guruprasad</cp:lastModifiedBy>
  <cp:revision>20</cp:revision>
  <dcterms:created xsi:type="dcterms:W3CDTF">2022-07-16T13:35:33Z</dcterms:created>
  <dcterms:modified xsi:type="dcterms:W3CDTF">2022-07-17T14:17:23Z</dcterms:modified>
</cp:coreProperties>
</file>